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  <p:sldMasterId id="2147483672" r:id="rId3"/>
    <p:sldMasterId id="2147483660" r:id="rId4"/>
  </p:sld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59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2676E9-9E6C-4FF0-A453-DDBA8CBE8EE0}" v="10" dt="2021-03-23T16:48:58.2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956" autoAdjust="0"/>
    <p:restoredTop sz="94660"/>
  </p:normalViewPr>
  <p:slideViewPr>
    <p:cSldViewPr>
      <p:cViewPr varScale="1">
        <p:scale>
          <a:sx n="73" d="100"/>
          <a:sy n="73" d="100"/>
        </p:scale>
        <p:origin x="127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North" userId="52e2d7fe0a4c5456" providerId="LiveId" clId="{C62676E9-9E6C-4FF0-A453-DDBA8CBE8EE0}"/>
    <pc:docChg chg="undo custSel modSld addMainMaster modMainMaster">
      <pc:chgData name="Sally North" userId="52e2d7fe0a4c5456" providerId="LiveId" clId="{C62676E9-9E6C-4FF0-A453-DDBA8CBE8EE0}" dt="2021-03-23T16:59:22.291" v="41"/>
      <pc:docMkLst>
        <pc:docMk/>
      </pc:docMkLst>
      <pc:sldChg chg="modSp">
        <pc:chgData name="Sally North" userId="52e2d7fe0a4c5456" providerId="LiveId" clId="{C62676E9-9E6C-4FF0-A453-DDBA8CBE8EE0}" dt="2021-03-23T16:48:58.279" v="37"/>
        <pc:sldMkLst>
          <pc:docMk/>
          <pc:sldMk cId="3580246653" sldId="256"/>
        </pc:sldMkLst>
        <pc:spChg chg="mod">
          <ac:chgData name="Sally North" userId="52e2d7fe0a4c5456" providerId="LiveId" clId="{C62676E9-9E6C-4FF0-A453-DDBA8CBE8EE0}" dt="2021-03-23T16:48:58.279" v="37"/>
          <ac:spMkLst>
            <pc:docMk/>
            <pc:sldMk cId="3580246653" sldId="256"/>
            <ac:spMk id="2" creationId="{00000000-0000-0000-0000-000000000000}"/>
          </ac:spMkLst>
        </pc:spChg>
        <pc:spChg chg="mod">
          <ac:chgData name="Sally North" userId="52e2d7fe0a4c5456" providerId="LiveId" clId="{C62676E9-9E6C-4FF0-A453-DDBA8CBE8EE0}" dt="2021-03-23T16:48:58.279" v="37"/>
          <ac:spMkLst>
            <pc:docMk/>
            <pc:sldMk cId="3580246653" sldId="256"/>
            <ac:spMk id="3" creationId="{00000000-0000-0000-0000-000000000000}"/>
          </ac:spMkLst>
        </pc:spChg>
      </pc:sldChg>
      <pc:sldChg chg="modSp mod">
        <pc:chgData name="Sally North" userId="52e2d7fe0a4c5456" providerId="LiveId" clId="{C62676E9-9E6C-4FF0-A453-DDBA8CBE8EE0}" dt="2021-03-23T16:48:58.512" v="38" actId="27636"/>
        <pc:sldMkLst>
          <pc:docMk/>
          <pc:sldMk cId="2674516794" sldId="257"/>
        </pc:sldMkLst>
        <pc:spChg chg="mod">
          <ac:chgData name="Sally North" userId="52e2d7fe0a4c5456" providerId="LiveId" clId="{C62676E9-9E6C-4FF0-A453-DDBA8CBE8EE0}" dt="2021-03-23T16:48:58.279" v="37"/>
          <ac:spMkLst>
            <pc:docMk/>
            <pc:sldMk cId="2674516794" sldId="257"/>
            <ac:spMk id="2" creationId="{00000000-0000-0000-0000-000000000000}"/>
          </ac:spMkLst>
        </pc:spChg>
        <pc:spChg chg="mod">
          <ac:chgData name="Sally North" userId="52e2d7fe0a4c5456" providerId="LiveId" clId="{C62676E9-9E6C-4FF0-A453-DDBA8CBE8EE0}" dt="2021-03-23T16:48:58.512" v="38" actId="27636"/>
          <ac:spMkLst>
            <pc:docMk/>
            <pc:sldMk cId="2674516794" sldId="257"/>
            <ac:spMk id="3" creationId="{00000000-0000-0000-0000-000000000000}"/>
          </ac:spMkLst>
        </pc:spChg>
      </pc:sldChg>
      <pc:sldChg chg="modSp mod">
        <pc:chgData name="Sally North" userId="52e2d7fe0a4c5456" providerId="LiveId" clId="{C62676E9-9E6C-4FF0-A453-DDBA8CBE8EE0}" dt="2021-03-23T16:48:58.545" v="40" actId="27636"/>
        <pc:sldMkLst>
          <pc:docMk/>
          <pc:sldMk cId="3009054078" sldId="258"/>
        </pc:sldMkLst>
        <pc:spChg chg="mod">
          <ac:chgData name="Sally North" userId="52e2d7fe0a4c5456" providerId="LiveId" clId="{C62676E9-9E6C-4FF0-A453-DDBA8CBE8EE0}" dt="2021-03-23T16:48:58.518" v="39" actId="27636"/>
          <ac:spMkLst>
            <pc:docMk/>
            <pc:sldMk cId="3009054078" sldId="258"/>
            <ac:spMk id="2" creationId="{00000000-0000-0000-0000-000000000000}"/>
          </ac:spMkLst>
        </pc:spChg>
        <pc:spChg chg="mod">
          <ac:chgData name="Sally North" userId="52e2d7fe0a4c5456" providerId="LiveId" clId="{C62676E9-9E6C-4FF0-A453-DDBA8CBE8EE0}" dt="2021-03-23T16:48:58.545" v="40" actId="27636"/>
          <ac:spMkLst>
            <pc:docMk/>
            <pc:sldMk cId="3009054078" sldId="258"/>
            <ac:spMk id="3" creationId="{00000000-0000-0000-0000-000000000000}"/>
          </ac:spMkLst>
        </pc:spChg>
      </pc:sldChg>
      <pc:sldChg chg="modSp">
        <pc:chgData name="Sally North" userId="52e2d7fe0a4c5456" providerId="LiveId" clId="{C62676E9-9E6C-4FF0-A453-DDBA8CBE8EE0}" dt="2021-03-23T16:48:58.279" v="37"/>
        <pc:sldMkLst>
          <pc:docMk/>
          <pc:sldMk cId="420221871" sldId="259"/>
        </pc:sldMkLst>
        <pc:spChg chg="mod">
          <ac:chgData name="Sally North" userId="52e2d7fe0a4c5456" providerId="LiveId" clId="{C62676E9-9E6C-4FF0-A453-DDBA8CBE8EE0}" dt="2021-03-23T16:48:58.279" v="37"/>
          <ac:spMkLst>
            <pc:docMk/>
            <pc:sldMk cId="420221871" sldId="259"/>
            <ac:spMk id="2" creationId="{00000000-0000-0000-0000-000000000000}"/>
          </ac:spMkLst>
        </pc:spChg>
      </pc:sldChg>
      <pc:sldMasterChg chg="delSp mod modSldLayout">
        <pc:chgData name="Sally North" userId="52e2d7fe0a4c5456" providerId="LiveId" clId="{C62676E9-9E6C-4FF0-A453-DDBA8CBE8EE0}" dt="2021-03-23T16:48:36.001" v="36" actId="478"/>
        <pc:sldMasterMkLst>
          <pc:docMk/>
          <pc:sldMasterMk cId="0" sldId="2147483648"/>
        </pc:sldMasterMkLst>
        <pc:spChg chg="del">
          <ac:chgData name="Sally North" userId="52e2d7fe0a4c5456" providerId="LiveId" clId="{C62676E9-9E6C-4FF0-A453-DDBA8CBE8EE0}" dt="2021-03-23T16:48:36.001" v="36" actId="478"/>
          <ac:spMkLst>
            <pc:docMk/>
            <pc:sldMasterMk cId="0" sldId="2147483648"/>
            <ac:spMk id="2" creationId="{00000000-0000-0000-0000-000000000000}"/>
          </ac:spMkLst>
        </pc:spChg>
        <pc:spChg chg="del">
          <ac:chgData name="Sally North" userId="52e2d7fe0a4c5456" providerId="LiveId" clId="{C62676E9-9E6C-4FF0-A453-DDBA8CBE8EE0}" dt="2021-03-23T16:48:36.001" v="36" actId="478"/>
          <ac:spMkLst>
            <pc:docMk/>
            <pc:sldMasterMk cId="0" sldId="2147483648"/>
            <ac:spMk id="3" creationId="{00000000-0000-0000-0000-000000000000}"/>
          </ac:spMkLst>
        </pc:spChg>
        <pc:spChg chg="del">
          <ac:chgData name="Sally North" userId="52e2d7fe0a4c5456" providerId="LiveId" clId="{C62676E9-9E6C-4FF0-A453-DDBA8CBE8EE0}" dt="2021-03-23T16:48:36.001" v="36" actId="478"/>
          <ac:spMkLst>
            <pc:docMk/>
            <pc:sldMasterMk cId="0" sldId="2147483648"/>
            <ac:spMk id="4" creationId="{00000000-0000-0000-0000-000000000000}"/>
          </ac:spMkLst>
        </pc:spChg>
        <pc:spChg chg="del">
          <ac:chgData name="Sally North" userId="52e2d7fe0a4c5456" providerId="LiveId" clId="{C62676E9-9E6C-4FF0-A453-DDBA8CBE8EE0}" dt="2021-03-23T16:48:36.001" v="36" actId="478"/>
          <ac:spMkLst>
            <pc:docMk/>
            <pc:sldMasterMk cId="0" sldId="2147483648"/>
            <ac:spMk id="5" creationId="{00000000-0000-0000-0000-000000000000}"/>
          </ac:spMkLst>
        </pc:spChg>
        <pc:spChg chg="del">
          <ac:chgData name="Sally North" userId="52e2d7fe0a4c5456" providerId="LiveId" clId="{C62676E9-9E6C-4FF0-A453-DDBA8CBE8EE0}" dt="2021-03-23T16:48:36.001" v="36" actId="478"/>
          <ac:spMkLst>
            <pc:docMk/>
            <pc:sldMasterMk cId="0" sldId="2147483648"/>
            <ac:spMk id="6" creationId="{00000000-0000-0000-0000-000000000000}"/>
          </ac:spMkLst>
        </pc:spChg>
        <pc:sldLayoutChg chg="delSp mod">
          <pc:chgData name="Sally North" userId="52e2d7fe0a4c5456" providerId="LiveId" clId="{C62676E9-9E6C-4FF0-A453-DDBA8CBE8EE0}" dt="2021-03-23T16:48:30.213" v="35" actId="478"/>
          <pc:sldLayoutMkLst>
            <pc:docMk/>
            <pc:sldMasterMk cId="0" sldId="2147483648"/>
            <pc:sldLayoutMk cId="0" sldId="2147483649"/>
          </pc:sldLayoutMkLst>
          <pc:spChg chg="del">
            <ac:chgData name="Sally North" userId="52e2d7fe0a4c5456" providerId="LiveId" clId="{C62676E9-9E6C-4FF0-A453-DDBA8CBE8EE0}" dt="2021-03-23T16:48:30.213" v="35" actId="478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del">
            <ac:chgData name="Sally North" userId="52e2d7fe0a4c5456" providerId="LiveId" clId="{C62676E9-9E6C-4FF0-A453-DDBA8CBE8EE0}" dt="2021-03-23T16:48:30.213" v="35" actId="478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del">
            <ac:chgData name="Sally North" userId="52e2d7fe0a4c5456" providerId="LiveId" clId="{C62676E9-9E6C-4FF0-A453-DDBA8CBE8EE0}" dt="2021-03-23T16:48:30.213" v="35" actId="47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del">
            <ac:chgData name="Sally North" userId="52e2d7fe0a4c5456" providerId="LiveId" clId="{C62676E9-9E6C-4FF0-A453-DDBA8CBE8EE0}" dt="2021-03-23T16:48:30.213" v="35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del">
            <ac:chgData name="Sally North" userId="52e2d7fe0a4c5456" providerId="LiveId" clId="{C62676E9-9E6C-4FF0-A453-DDBA8CBE8EE0}" dt="2021-03-23T16:48:30.213" v="35" actId="478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delSp mod">
          <pc:chgData name="Sally North" userId="52e2d7fe0a4c5456" providerId="LiveId" clId="{C62676E9-9E6C-4FF0-A453-DDBA8CBE8EE0}" dt="2021-03-23T16:47:56.195" v="34" actId="478"/>
          <pc:sldLayoutMkLst>
            <pc:docMk/>
            <pc:sldMasterMk cId="0" sldId="2147483648"/>
            <pc:sldLayoutMk cId="0" sldId="2147483650"/>
          </pc:sldLayoutMkLst>
          <pc:spChg chg="del">
            <ac:chgData name="Sally North" userId="52e2d7fe0a4c5456" providerId="LiveId" clId="{C62676E9-9E6C-4FF0-A453-DDBA8CBE8EE0}" dt="2021-03-23T16:47:56.195" v="34" actId="478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del">
            <ac:chgData name="Sally North" userId="52e2d7fe0a4c5456" providerId="LiveId" clId="{C62676E9-9E6C-4FF0-A453-DDBA8CBE8EE0}" dt="2021-03-23T16:47:56.195" v="34" actId="478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del">
            <ac:chgData name="Sally North" userId="52e2d7fe0a4c5456" providerId="LiveId" clId="{C62676E9-9E6C-4FF0-A453-DDBA8CBE8EE0}" dt="2021-03-23T16:47:56.195" v="34" actId="478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del">
            <ac:chgData name="Sally North" userId="52e2d7fe0a4c5456" providerId="LiveId" clId="{C62676E9-9E6C-4FF0-A453-DDBA8CBE8EE0}" dt="2021-03-23T16:47:56.195" v="34" actId="478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del">
            <ac:chgData name="Sally North" userId="52e2d7fe0a4c5456" providerId="LiveId" clId="{C62676E9-9E6C-4FF0-A453-DDBA8CBE8EE0}" dt="2021-03-23T16:47:56.195" v="34" actId="478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</pc:sldMasterChg>
      <pc:sldMasterChg chg="addSp delSp modSp new mod addSldLayout">
        <pc:chgData name="Sally North" userId="52e2d7fe0a4c5456" providerId="LiveId" clId="{C62676E9-9E6C-4FF0-A453-DDBA8CBE8EE0}" dt="2021-03-23T16:47:22.636" v="33" actId="1076"/>
        <pc:sldMasterMkLst>
          <pc:docMk/>
          <pc:sldMasterMk cId="1416889665" sldId="2147483660"/>
        </pc:sldMasterMkLst>
        <pc:spChg chg="del">
          <ac:chgData name="Sally North" userId="52e2d7fe0a4c5456" providerId="LiveId" clId="{C62676E9-9E6C-4FF0-A453-DDBA8CBE8EE0}" dt="2021-03-23T16:44:00.563" v="1" actId="478"/>
          <ac:spMkLst>
            <pc:docMk/>
            <pc:sldMasterMk cId="1416889665" sldId="2147483660"/>
            <ac:spMk id="2" creationId="{E51DC718-B0BF-4820-94E5-B45DE5182001}"/>
          </ac:spMkLst>
        </pc:spChg>
        <pc:spChg chg="del">
          <ac:chgData name="Sally North" userId="52e2d7fe0a4c5456" providerId="LiveId" clId="{C62676E9-9E6C-4FF0-A453-DDBA8CBE8EE0}" dt="2021-03-23T16:44:00.563" v="1" actId="478"/>
          <ac:spMkLst>
            <pc:docMk/>
            <pc:sldMasterMk cId="1416889665" sldId="2147483660"/>
            <ac:spMk id="3" creationId="{AFED8FFC-D47F-417E-B2C6-C5570823958C}"/>
          </ac:spMkLst>
        </pc:spChg>
        <pc:spChg chg="del">
          <ac:chgData name="Sally North" userId="52e2d7fe0a4c5456" providerId="LiveId" clId="{C62676E9-9E6C-4FF0-A453-DDBA8CBE8EE0}" dt="2021-03-23T16:44:00.563" v="1" actId="478"/>
          <ac:spMkLst>
            <pc:docMk/>
            <pc:sldMasterMk cId="1416889665" sldId="2147483660"/>
            <ac:spMk id="4" creationId="{424E49D1-4A90-4E16-A55D-C2066C810B6D}"/>
          </ac:spMkLst>
        </pc:spChg>
        <pc:spChg chg="del">
          <ac:chgData name="Sally North" userId="52e2d7fe0a4c5456" providerId="LiveId" clId="{C62676E9-9E6C-4FF0-A453-DDBA8CBE8EE0}" dt="2021-03-23T16:44:00.563" v="1" actId="478"/>
          <ac:spMkLst>
            <pc:docMk/>
            <pc:sldMasterMk cId="1416889665" sldId="2147483660"/>
            <ac:spMk id="5" creationId="{F05F5A94-D40F-46FA-AE5D-B30E719DEC02}"/>
          </ac:spMkLst>
        </pc:spChg>
        <pc:spChg chg="del">
          <ac:chgData name="Sally North" userId="52e2d7fe0a4c5456" providerId="LiveId" clId="{C62676E9-9E6C-4FF0-A453-DDBA8CBE8EE0}" dt="2021-03-23T16:44:00.563" v="1" actId="478"/>
          <ac:spMkLst>
            <pc:docMk/>
            <pc:sldMasterMk cId="1416889665" sldId="2147483660"/>
            <ac:spMk id="6" creationId="{DFF83863-4044-44B9-AD83-F50A14D62A22}"/>
          </ac:spMkLst>
        </pc:spChg>
        <pc:spChg chg="add del mod">
          <ac:chgData name="Sally North" userId="52e2d7fe0a4c5456" providerId="LiveId" clId="{C62676E9-9E6C-4FF0-A453-DDBA8CBE8EE0}" dt="2021-03-23T16:44:04.957" v="3"/>
          <ac:spMkLst>
            <pc:docMk/>
            <pc:sldMasterMk cId="1416889665" sldId="2147483660"/>
            <ac:spMk id="7" creationId="{13B8529B-BFE4-46B3-B494-F86CF6225AC3}"/>
          </ac:spMkLst>
        </pc:spChg>
        <pc:spChg chg="add mod">
          <ac:chgData name="Sally North" userId="52e2d7fe0a4c5456" providerId="LiveId" clId="{C62676E9-9E6C-4FF0-A453-DDBA8CBE8EE0}" dt="2021-03-23T16:46:11.772" v="24" actId="1076"/>
          <ac:spMkLst>
            <pc:docMk/>
            <pc:sldMasterMk cId="1416889665" sldId="2147483660"/>
            <ac:spMk id="11" creationId="{7C223C75-6230-485D-9947-97362A9041B7}"/>
          </ac:spMkLst>
        </pc:spChg>
        <pc:picChg chg="add del mod">
          <ac:chgData name="Sally North" userId="52e2d7fe0a4c5456" providerId="LiveId" clId="{C62676E9-9E6C-4FF0-A453-DDBA8CBE8EE0}" dt="2021-03-23T16:44:04.957" v="3"/>
          <ac:picMkLst>
            <pc:docMk/>
            <pc:sldMasterMk cId="1416889665" sldId="2147483660"/>
            <ac:picMk id="8" creationId="{1A4F1E36-B445-474F-AAD6-DC0B15849275}"/>
          </ac:picMkLst>
        </pc:picChg>
        <pc:picChg chg="add del mod">
          <ac:chgData name="Sally North" userId="52e2d7fe0a4c5456" providerId="LiveId" clId="{C62676E9-9E6C-4FF0-A453-DDBA8CBE8EE0}" dt="2021-03-23T16:44:04.957" v="3"/>
          <ac:picMkLst>
            <pc:docMk/>
            <pc:sldMasterMk cId="1416889665" sldId="2147483660"/>
            <ac:picMk id="9" creationId="{9FEA08DD-6CD2-4B1F-9BD1-D4A7B126FC50}"/>
          </ac:picMkLst>
        </pc:picChg>
        <pc:picChg chg="add del mod">
          <ac:chgData name="Sally North" userId="52e2d7fe0a4c5456" providerId="LiveId" clId="{C62676E9-9E6C-4FF0-A453-DDBA8CBE8EE0}" dt="2021-03-23T16:44:14.390" v="7"/>
          <ac:picMkLst>
            <pc:docMk/>
            <pc:sldMasterMk cId="1416889665" sldId="2147483660"/>
            <ac:picMk id="10" creationId="{914EBD3B-4AD2-414B-BA8D-D4111EC5F6DA}"/>
          </ac:picMkLst>
        </pc:picChg>
        <pc:picChg chg="add mod">
          <ac:chgData name="Sally North" userId="52e2d7fe0a4c5456" providerId="LiveId" clId="{C62676E9-9E6C-4FF0-A453-DDBA8CBE8EE0}" dt="2021-03-23T16:44:38.028" v="13" actId="1076"/>
          <ac:picMkLst>
            <pc:docMk/>
            <pc:sldMasterMk cId="1416889665" sldId="2147483660"/>
            <ac:picMk id="12" creationId="{83B7BEE2-6AD3-46D8-80B8-182FD2E60BB6}"/>
          </ac:picMkLst>
        </pc:picChg>
        <pc:picChg chg="add mod">
          <ac:chgData name="Sally North" userId="52e2d7fe0a4c5456" providerId="LiveId" clId="{C62676E9-9E6C-4FF0-A453-DDBA8CBE8EE0}" dt="2021-03-23T16:46:15.260" v="25" actId="1076"/>
          <ac:picMkLst>
            <pc:docMk/>
            <pc:sldMasterMk cId="1416889665" sldId="2147483660"/>
            <ac:picMk id="13" creationId="{476F4EF9-E454-4D57-8498-993C5577F29B}"/>
          </ac:picMkLst>
        </pc:picChg>
        <pc:picChg chg="add mod">
          <ac:chgData name="Sally North" userId="52e2d7fe0a4c5456" providerId="LiveId" clId="{C62676E9-9E6C-4FF0-A453-DDBA8CBE8EE0}" dt="2021-03-23T16:47:22.636" v="33" actId="1076"/>
          <ac:picMkLst>
            <pc:docMk/>
            <pc:sldMasterMk cId="1416889665" sldId="2147483660"/>
            <ac:picMk id="15" creationId="{F06184B9-A005-421F-BA3B-0722F263C310}"/>
          </ac:picMkLst>
        </pc:picChg>
        <pc:sldLayoutChg chg="new replId">
          <pc:chgData name="Sally North" userId="52e2d7fe0a4c5456" providerId="LiveId" clId="{C62676E9-9E6C-4FF0-A453-DDBA8CBE8EE0}" dt="2021-03-23T16:43:48.972" v="0" actId="6938"/>
          <pc:sldLayoutMkLst>
            <pc:docMk/>
            <pc:sldMasterMk cId="1416889665" sldId="2147483660"/>
            <pc:sldLayoutMk cId="3115311675" sldId="2147483661"/>
          </pc:sldLayoutMkLst>
        </pc:sldLayoutChg>
        <pc:sldLayoutChg chg="new replId">
          <pc:chgData name="Sally North" userId="52e2d7fe0a4c5456" providerId="LiveId" clId="{C62676E9-9E6C-4FF0-A453-DDBA8CBE8EE0}" dt="2021-03-23T16:43:48.972" v="0" actId="6938"/>
          <pc:sldLayoutMkLst>
            <pc:docMk/>
            <pc:sldMasterMk cId="1416889665" sldId="2147483660"/>
            <pc:sldLayoutMk cId="3783707786" sldId="2147483662"/>
          </pc:sldLayoutMkLst>
        </pc:sldLayoutChg>
        <pc:sldLayoutChg chg="new replId">
          <pc:chgData name="Sally North" userId="52e2d7fe0a4c5456" providerId="LiveId" clId="{C62676E9-9E6C-4FF0-A453-DDBA8CBE8EE0}" dt="2021-03-23T16:43:48.972" v="0" actId="6938"/>
          <pc:sldLayoutMkLst>
            <pc:docMk/>
            <pc:sldMasterMk cId="1416889665" sldId="2147483660"/>
            <pc:sldLayoutMk cId="1263759043" sldId="2147483663"/>
          </pc:sldLayoutMkLst>
        </pc:sldLayoutChg>
        <pc:sldLayoutChg chg="new replId">
          <pc:chgData name="Sally North" userId="52e2d7fe0a4c5456" providerId="LiveId" clId="{C62676E9-9E6C-4FF0-A453-DDBA8CBE8EE0}" dt="2021-03-23T16:43:48.972" v="0" actId="6938"/>
          <pc:sldLayoutMkLst>
            <pc:docMk/>
            <pc:sldMasterMk cId="1416889665" sldId="2147483660"/>
            <pc:sldLayoutMk cId="359906203" sldId="2147483664"/>
          </pc:sldLayoutMkLst>
        </pc:sldLayoutChg>
        <pc:sldLayoutChg chg="new replId">
          <pc:chgData name="Sally North" userId="52e2d7fe0a4c5456" providerId="LiveId" clId="{C62676E9-9E6C-4FF0-A453-DDBA8CBE8EE0}" dt="2021-03-23T16:43:48.972" v="0" actId="6938"/>
          <pc:sldLayoutMkLst>
            <pc:docMk/>
            <pc:sldMasterMk cId="1416889665" sldId="2147483660"/>
            <pc:sldLayoutMk cId="2769159400" sldId="2147483665"/>
          </pc:sldLayoutMkLst>
        </pc:sldLayoutChg>
        <pc:sldLayoutChg chg="new replId">
          <pc:chgData name="Sally North" userId="52e2d7fe0a4c5456" providerId="LiveId" clId="{C62676E9-9E6C-4FF0-A453-DDBA8CBE8EE0}" dt="2021-03-23T16:43:48.972" v="0" actId="6938"/>
          <pc:sldLayoutMkLst>
            <pc:docMk/>
            <pc:sldMasterMk cId="1416889665" sldId="2147483660"/>
            <pc:sldLayoutMk cId="874057809" sldId="2147483666"/>
          </pc:sldLayoutMkLst>
        </pc:sldLayoutChg>
        <pc:sldLayoutChg chg="new replId">
          <pc:chgData name="Sally North" userId="52e2d7fe0a4c5456" providerId="LiveId" clId="{C62676E9-9E6C-4FF0-A453-DDBA8CBE8EE0}" dt="2021-03-23T16:43:48.972" v="0" actId="6938"/>
          <pc:sldLayoutMkLst>
            <pc:docMk/>
            <pc:sldMasterMk cId="1416889665" sldId="2147483660"/>
            <pc:sldLayoutMk cId="1333634461" sldId="2147483667"/>
          </pc:sldLayoutMkLst>
        </pc:sldLayoutChg>
        <pc:sldLayoutChg chg="new replId">
          <pc:chgData name="Sally North" userId="52e2d7fe0a4c5456" providerId="LiveId" clId="{C62676E9-9E6C-4FF0-A453-DDBA8CBE8EE0}" dt="2021-03-23T16:43:48.972" v="0" actId="6938"/>
          <pc:sldLayoutMkLst>
            <pc:docMk/>
            <pc:sldMasterMk cId="1416889665" sldId="2147483660"/>
            <pc:sldLayoutMk cId="3431302997" sldId="2147483668"/>
          </pc:sldLayoutMkLst>
        </pc:sldLayoutChg>
        <pc:sldLayoutChg chg="new replId">
          <pc:chgData name="Sally North" userId="52e2d7fe0a4c5456" providerId="LiveId" clId="{C62676E9-9E6C-4FF0-A453-DDBA8CBE8EE0}" dt="2021-03-23T16:43:48.972" v="0" actId="6938"/>
          <pc:sldLayoutMkLst>
            <pc:docMk/>
            <pc:sldMasterMk cId="1416889665" sldId="2147483660"/>
            <pc:sldLayoutMk cId="324576329" sldId="2147483669"/>
          </pc:sldLayoutMkLst>
        </pc:sldLayoutChg>
        <pc:sldLayoutChg chg="new replId">
          <pc:chgData name="Sally North" userId="52e2d7fe0a4c5456" providerId="LiveId" clId="{C62676E9-9E6C-4FF0-A453-DDBA8CBE8EE0}" dt="2021-03-23T16:43:48.972" v="0" actId="6938"/>
          <pc:sldLayoutMkLst>
            <pc:docMk/>
            <pc:sldMasterMk cId="1416889665" sldId="2147483660"/>
            <pc:sldLayoutMk cId="2461426635" sldId="2147483670"/>
          </pc:sldLayoutMkLst>
        </pc:sldLayoutChg>
        <pc:sldLayoutChg chg="new replId">
          <pc:chgData name="Sally North" userId="52e2d7fe0a4c5456" providerId="LiveId" clId="{C62676E9-9E6C-4FF0-A453-DDBA8CBE8EE0}" dt="2021-03-23T16:43:48.972" v="0" actId="6938"/>
          <pc:sldLayoutMkLst>
            <pc:docMk/>
            <pc:sldMasterMk cId="1416889665" sldId="2147483660"/>
            <pc:sldLayoutMk cId="1562792388" sldId="2147483671"/>
          </pc:sldLayoutMkLst>
        </pc:sldLayoutChg>
      </pc:sldMasterChg>
      <pc:sldMasterChg chg="modSp mod">
        <pc:chgData name="Sally North" userId="52e2d7fe0a4c5456" providerId="LiveId" clId="{C62676E9-9E6C-4FF0-A453-DDBA8CBE8EE0}" dt="2021-03-23T16:59:22.291" v="41"/>
        <pc:sldMasterMkLst>
          <pc:docMk/>
          <pc:sldMasterMk cId="1047171047" sldId="2147483696"/>
        </pc:sldMasterMkLst>
        <pc:spChg chg="mod">
          <ac:chgData name="Sally North" userId="52e2d7fe0a4c5456" providerId="LiveId" clId="{C62676E9-9E6C-4FF0-A453-DDBA8CBE8EE0}" dt="2021-03-23T16:59:22.291" v="41"/>
          <ac:spMkLst>
            <pc:docMk/>
            <pc:sldMasterMk cId="1047171047" sldId="2147483696"/>
            <ac:spMk id="11" creationId="{7C223C75-6230-485D-9947-97362A9041B7}"/>
          </ac:spMkLst>
        </pc:sp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7E44E5-8C4F-6345-8F28-10BA154806FB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B1AE57-B405-534A-B34C-BA2A51847FDE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2020 PANDEMIC: indeterminate duration</a:t>
          </a:r>
        </a:p>
      </dgm:t>
    </dgm:pt>
    <dgm:pt modelId="{C32378AC-2DD4-FB47-8035-514F74B2C1BD}" type="parTrans" cxnId="{FCCDA1F0-D347-944C-868A-D8932C60DBB7}">
      <dgm:prSet/>
      <dgm:spPr/>
      <dgm:t>
        <a:bodyPr/>
        <a:lstStyle/>
        <a:p>
          <a:endParaRPr lang="en-US"/>
        </a:p>
      </dgm:t>
    </dgm:pt>
    <dgm:pt modelId="{456A7077-55B7-F442-BB8B-2A58CEDC7321}" type="sibTrans" cxnId="{FCCDA1F0-D347-944C-868A-D8932C60DBB7}">
      <dgm:prSet/>
      <dgm:spPr/>
      <dgm:t>
        <a:bodyPr/>
        <a:lstStyle/>
        <a:p>
          <a:endParaRPr lang="en-US"/>
        </a:p>
      </dgm:t>
    </dgm:pt>
    <dgm:pt modelId="{4389DBFE-3C23-C346-B7B0-3B6995870D30}">
      <dgm:prSet phldrT="[Text]" custT="1"/>
      <dgm:spPr/>
      <dgm:t>
        <a:bodyPr/>
        <a:lstStyle/>
        <a:p>
          <a:r>
            <a:rPr lang="en-US" sz="1000" dirty="0"/>
            <a:t>-Origin: Wuhan China, Dec. 2019 or earlier</a:t>
          </a:r>
        </a:p>
        <a:p>
          <a:r>
            <a:rPr lang="en-US" sz="1000" dirty="0"/>
            <a:t>-</a:t>
          </a:r>
          <a:r>
            <a:rPr lang="en-US" sz="1000" dirty="0" err="1"/>
            <a:t>Covid</a:t>
          </a:r>
          <a:r>
            <a:rPr lang="en-US" sz="1000" dirty="0"/>
            <a:t> 19 was known to be spreading globally by January 2020</a:t>
          </a:r>
        </a:p>
        <a:p>
          <a:r>
            <a:rPr lang="en-US" sz="1000" dirty="0"/>
            <a:t>-WHO declares it a pandemic on March 11</a:t>
          </a:r>
        </a:p>
        <a:p>
          <a:r>
            <a:rPr lang="en-US" sz="1000" dirty="0"/>
            <a:t>-European countries’ infections peak before June, while growth in infections and deaths continued to increase elsewhere</a:t>
          </a:r>
        </a:p>
        <a:p>
          <a:r>
            <a:rPr lang="en-US" sz="1000" dirty="0"/>
            <a:t>-By June, The Americas witnessed the largest number of new cases and resultant deaths while China declared few new cases</a:t>
          </a:r>
        </a:p>
        <a:p>
          <a:r>
            <a:rPr lang="en-US" sz="1000" dirty="0"/>
            <a:t>-”Second wave” of infections was expected in Autumn or  late 2020</a:t>
          </a:r>
        </a:p>
        <a:p>
          <a:r>
            <a:rPr lang="en-US" sz="1000" dirty="0"/>
            <a:t>-The capability for mass vaccinations was not expected until 2021, but fast-tracking of research and development  was being mandated by governments</a:t>
          </a:r>
        </a:p>
      </dgm:t>
    </dgm:pt>
    <dgm:pt modelId="{2D70EBA2-E171-2D49-B2BC-BF1B87721864}" type="parTrans" cxnId="{7E662E60-3B1C-3745-BCEB-AFED6D866FA8}">
      <dgm:prSet/>
      <dgm:spPr/>
      <dgm:t>
        <a:bodyPr/>
        <a:lstStyle/>
        <a:p>
          <a:endParaRPr lang="en-US"/>
        </a:p>
      </dgm:t>
    </dgm:pt>
    <dgm:pt modelId="{CBE3492B-12CC-054B-9653-CA8E64CBAA00}" type="sibTrans" cxnId="{7E662E60-3B1C-3745-BCEB-AFED6D866FA8}">
      <dgm:prSet/>
      <dgm:spPr/>
      <dgm:t>
        <a:bodyPr/>
        <a:lstStyle/>
        <a:p>
          <a:endParaRPr lang="en-US"/>
        </a:p>
      </dgm:t>
    </dgm:pt>
    <dgm:pt modelId="{6BFA4B77-8602-7044-9FE9-81C81B513FAB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Immediate Impacts &amp; Responses</a:t>
          </a:r>
        </a:p>
      </dgm:t>
    </dgm:pt>
    <dgm:pt modelId="{AD887A63-32E0-BD49-AF60-5B814186C461}" type="parTrans" cxnId="{F89034A6-CF35-0242-A733-9CCB2AD9DA69}">
      <dgm:prSet/>
      <dgm:spPr/>
      <dgm:t>
        <a:bodyPr/>
        <a:lstStyle/>
        <a:p>
          <a:endParaRPr lang="en-US"/>
        </a:p>
      </dgm:t>
    </dgm:pt>
    <dgm:pt modelId="{72961A44-E7CA-8B4C-8D4B-932945853FBD}" type="sibTrans" cxnId="{F89034A6-CF35-0242-A733-9CCB2AD9DA69}">
      <dgm:prSet/>
      <dgm:spPr/>
      <dgm:t>
        <a:bodyPr/>
        <a:lstStyle/>
        <a:p>
          <a:endParaRPr lang="en-US"/>
        </a:p>
      </dgm:t>
    </dgm:pt>
    <dgm:pt modelId="{AA4A469A-C0FD-394E-9254-2FF32AE1BEA6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dirty="0"/>
            <a:t>-From as early as February in Italy and through the summer of 2020 there were global travel restrictions imposed, social distancing required or recommended, events cancelled or postponed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dirty="0"/>
            <a:t>-most sport leagues were postponed indefinitely; the summer Olympics were postponed until 2021 (if feasible then)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dirty="0"/>
            <a:t>-In February many events were held in North America even as the pandemic spread, such as Mardi Gras New Orleans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dirty="0"/>
            <a:t>-increasing efforts were being made to track the disease, test the population and develop vaccines through the remainder of 2020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dirty="0"/>
            <a:t>-some countries and cities began a return to the “new normal”, even when the infections continued to spread, placing many people at risk</a:t>
          </a:r>
          <a:endParaRPr lang="en-US" sz="700" dirty="0"/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dirty="0"/>
        </a:p>
      </dgm:t>
    </dgm:pt>
    <dgm:pt modelId="{403732A0-5D37-5643-8593-D8B90E155F61}" type="parTrans" cxnId="{6EC097FB-AC1D-3B4E-BCB2-A5F66C15F5C2}">
      <dgm:prSet/>
      <dgm:spPr/>
      <dgm:t>
        <a:bodyPr/>
        <a:lstStyle/>
        <a:p>
          <a:endParaRPr lang="en-US"/>
        </a:p>
      </dgm:t>
    </dgm:pt>
    <dgm:pt modelId="{9D0823B0-EE98-9342-92EA-F80275582BCC}" type="sibTrans" cxnId="{6EC097FB-AC1D-3B4E-BCB2-A5F66C15F5C2}">
      <dgm:prSet/>
      <dgm:spPr/>
      <dgm:t>
        <a:bodyPr/>
        <a:lstStyle/>
        <a:p>
          <a:endParaRPr lang="en-US"/>
        </a:p>
      </dgm:t>
    </dgm:pt>
    <dgm:pt modelId="{BB1BC6F2-E761-EC42-9490-C378BFA52513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Long-Term Impacts &amp; Responses</a:t>
          </a:r>
        </a:p>
      </dgm:t>
    </dgm:pt>
    <dgm:pt modelId="{F74227EE-08B8-8C4C-AF6B-A6F3D3FDC2AE}" type="parTrans" cxnId="{BAA46925-0DE2-544F-9000-C53B210BCB13}">
      <dgm:prSet/>
      <dgm:spPr/>
      <dgm:t>
        <a:bodyPr/>
        <a:lstStyle/>
        <a:p>
          <a:endParaRPr lang="en-US"/>
        </a:p>
      </dgm:t>
    </dgm:pt>
    <dgm:pt modelId="{7F4319B9-F00B-874B-9357-127B20EC257E}" type="sibTrans" cxnId="{BAA46925-0DE2-544F-9000-C53B210BCB13}">
      <dgm:prSet/>
      <dgm:spPr/>
      <dgm:t>
        <a:bodyPr/>
        <a:lstStyle/>
        <a:p>
          <a:endParaRPr lang="en-US"/>
        </a:p>
      </dgm:t>
    </dgm:pt>
    <dgm:pt modelId="{F3E152A1-91C8-7D42-8162-97C6D0B77696}">
      <dgm:prSet phldrT="[Text]" custT="1"/>
      <dgm:spPr/>
      <dgm:t>
        <a:bodyPr/>
        <a:lstStyle/>
        <a:p>
          <a:r>
            <a:rPr lang="en-US" sz="800" dirty="0"/>
            <a:t>-Structural changes are expected in response to economic recession or depression; reduced globalization is expected </a:t>
          </a:r>
        </a:p>
        <a:p>
          <a:r>
            <a:rPr lang="en-US" sz="800" dirty="0"/>
            <a:t>-new health regulations might become permanent</a:t>
          </a:r>
        </a:p>
        <a:p>
          <a:r>
            <a:rPr lang="en-US" sz="800" dirty="0"/>
            <a:t>-it is predicted that there will be a very slow recovery of demand for leisure and travel, and altered patterns of leisure are expected</a:t>
          </a:r>
        </a:p>
        <a:p>
          <a:r>
            <a:rPr lang="en-US" sz="800" dirty="0"/>
            <a:t>-permanent changes  in employment and work practices are expected, with marginalized people facing higher levels of structural un- or under-employment</a:t>
          </a:r>
        </a:p>
        <a:p>
          <a:r>
            <a:rPr lang="en-US" sz="800" dirty="0"/>
            <a:t>-many planned events might be discontinued and event organizations fail, in line with a general trend of failure among small businesses in tourism, retail, hospitality</a:t>
          </a:r>
        </a:p>
        <a:p>
          <a:r>
            <a:rPr lang="en-US" sz="800" dirty="0"/>
            <a:t>-more digital events and digital augmentation is expected; will there be permanent restrictions on size and interactions? </a:t>
          </a:r>
        </a:p>
        <a:p>
          <a:r>
            <a:rPr lang="en-US" sz="800" dirty="0"/>
            <a:t>-planning for and managing  resilience in the tourism, hospitality and events sectors becomes essential; cities and destinations are expected to view proactive event portfolio management as a necessary function</a:t>
          </a:r>
        </a:p>
      </dgm:t>
    </dgm:pt>
    <dgm:pt modelId="{10AB1EF3-D2BE-9C4F-85BC-0EE5DE84D54B}" type="parTrans" cxnId="{A013799C-B05E-8744-BACE-D9681E7DA87A}">
      <dgm:prSet/>
      <dgm:spPr/>
      <dgm:t>
        <a:bodyPr/>
        <a:lstStyle/>
        <a:p>
          <a:endParaRPr lang="en-US"/>
        </a:p>
      </dgm:t>
    </dgm:pt>
    <dgm:pt modelId="{61FD1D6F-EF61-A24D-B708-EB2097EBD0A1}" type="sibTrans" cxnId="{A013799C-B05E-8744-BACE-D9681E7DA87A}">
      <dgm:prSet/>
      <dgm:spPr/>
      <dgm:t>
        <a:bodyPr/>
        <a:lstStyle/>
        <a:p>
          <a:endParaRPr lang="en-US"/>
        </a:p>
      </dgm:t>
    </dgm:pt>
    <dgm:pt modelId="{176F03A4-743C-8247-A133-2A160044467F}" type="pres">
      <dgm:prSet presAssocID="{317E44E5-8C4F-6345-8F28-10BA154806FB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1C57149D-8C0E-134A-9A0D-11F83F71B0CF}" type="pres">
      <dgm:prSet presAssocID="{39B1AE57-B405-534A-B34C-BA2A51847FDE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0E16E6C2-3DB4-4A4B-972F-BD9AF8C8A4E8}" type="pres">
      <dgm:prSet presAssocID="{39B1AE57-B405-534A-B34C-BA2A51847FDE}" presName="childText1" presStyleLbl="solidAlignAcc1" presStyleIdx="0" presStyleCnt="3" custScaleY="110993">
        <dgm:presLayoutVars>
          <dgm:chMax val="0"/>
          <dgm:chPref val="0"/>
          <dgm:bulletEnabled val="1"/>
        </dgm:presLayoutVars>
      </dgm:prSet>
      <dgm:spPr/>
    </dgm:pt>
    <dgm:pt modelId="{A210B1A5-8A48-6440-92CA-1BCE012B9F0C}" type="pres">
      <dgm:prSet presAssocID="{6BFA4B77-8602-7044-9FE9-81C81B513FAB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729078D5-8373-4F48-88D4-073CDEA84F57}" type="pres">
      <dgm:prSet presAssocID="{6BFA4B77-8602-7044-9FE9-81C81B513FAB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DD6C7C25-715E-2D4B-9084-68269E49D00E}" type="pres">
      <dgm:prSet presAssocID="{BB1BC6F2-E761-EC42-9490-C378BFA52513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28095B3C-319F-0B47-878E-3750AC139F32}" type="pres">
      <dgm:prSet presAssocID="{BB1BC6F2-E761-EC42-9490-C378BFA52513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BAA46925-0DE2-544F-9000-C53B210BCB13}" srcId="{317E44E5-8C4F-6345-8F28-10BA154806FB}" destId="{BB1BC6F2-E761-EC42-9490-C378BFA52513}" srcOrd="2" destOrd="0" parTransId="{F74227EE-08B8-8C4C-AF6B-A6F3D3FDC2AE}" sibTransId="{7F4319B9-F00B-874B-9357-127B20EC257E}"/>
    <dgm:cxn modelId="{B79FD230-383E-4A2C-9907-56A1CC7BC75D}" type="presOf" srcId="{BB1BC6F2-E761-EC42-9490-C378BFA52513}" destId="{DD6C7C25-715E-2D4B-9084-68269E49D00E}" srcOrd="0" destOrd="0" presId="urn:microsoft.com/office/officeart/2009/3/layout/IncreasingArrowsProcess"/>
    <dgm:cxn modelId="{7E662E60-3B1C-3745-BCEB-AFED6D866FA8}" srcId="{39B1AE57-B405-534A-B34C-BA2A51847FDE}" destId="{4389DBFE-3C23-C346-B7B0-3B6995870D30}" srcOrd="0" destOrd="0" parTransId="{2D70EBA2-E171-2D49-B2BC-BF1B87721864}" sibTransId="{CBE3492B-12CC-054B-9653-CA8E64CBAA00}"/>
    <dgm:cxn modelId="{EC11F743-4615-410F-B518-89E0E55B2A69}" type="presOf" srcId="{4389DBFE-3C23-C346-B7B0-3B6995870D30}" destId="{0E16E6C2-3DB4-4A4B-972F-BD9AF8C8A4E8}" srcOrd="0" destOrd="0" presId="urn:microsoft.com/office/officeart/2009/3/layout/IncreasingArrowsProcess"/>
    <dgm:cxn modelId="{7A123768-90D9-4F3F-BF8C-4B68E1793D76}" type="presOf" srcId="{F3E152A1-91C8-7D42-8162-97C6D0B77696}" destId="{28095B3C-319F-0B47-878E-3750AC139F32}" srcOrd="0" destOrd="0" presId="urn:microsoft.com/office/officeart/2009/3/layout/IncreasingArrowsProcess"/>
    <dgm:cxn modelId="{A936DB4A-6E84-4D07-9AAE-21888583D874}" type="presOf" srcId="{AA4A469A-C0FD-394E-9254-2FF32AE1BEA6}" destId="{729078D5-8373-4F48-88D4-073CDEA84F57}" srcOrd="0" destOrd="0" presId="urn:microsoft.com/office/officeart/2009/3/layout/IncreasingArrowsProcess"/>
    <dgm:cxn modelId="{1128BD8F-10C8-446A-B7BB-BAAC8DCEFFF7}" type="presOf" srcId="{317E44E5-8C4F-6345-8F28-10BA154806FB}" destId="{176F03A4-743C-8247-A133-2A160044467F}" srcOrd="0" destOrd="0" presId="urn:microsoft.com/office/officeart/2009/3/layout/IncreasingArrowsProcess"/>
    <dgm:cxn modelId="{A013799C-B05E-8744-BACE-D9681E7DA87A}" srcId="{BB1BC6F2-E761-EC42-9490-C378BFA52513}" destId="{F3E152A1-91C8-7D42-8162-97C6D0B77696}" srcOrd="0" destOrd="0" parTransId="{10AB1EF3-D2BE-9C4F-85BC-0EE5DE84D54B}" sibTransId="{61FD1D6F-EF61-A24D-B708-EB2097EBD0A1}"/>
    <dgm:cxn modelId="{F89034A6-CF35-0242-A733-9CCB2AD9DA69}" srcId="{317E44E5-8C4F-6345-8F28-10BA154806FB}" destId="{6BFA4B77-8602-7044-9FE9-81C81B513FAB}" srcOrd="1" destOrd="0" parTransId="{AD887A63-32E0-BD49-AF60-5B814186C461}" sibTransId="{72961A44-E7CA-8B4C-8D4B-932945853FBD}"/>
    <dgm:cxn modelId="{FCCDA1F0-D347-944C-868A-D8932C60DBB7}" srcId="{317E44E5-8C4F-6345-8F28-10BA154806FB}" destId="{39B1AE57-B405-534A-B34C-BA2A51847FDE}" srcOrd="0" destOrd="0" parTransId="{C32378AC-2DD4-FB47-8035-514F74B2C1BD}" sibTransId="{456A7077-55B7-F442-BB8B-2A58CEDC7321}"/>
    <dgm:cxn modelId="{A6827AF6-6937-4BE7-9AFF-FEC140CADDE3}" type="presOf" srcId="{39B1AE57-B405-534A-B34C-BA2A51847FDE}" destId="{1C57149D-8C0E-134A-9A0D-11F83F71B0CF}" srcOrd="0" destOrd="0" presId="urn:microsoft.com/office/officeart/2009/3/layout/IncreasingArrowsProcess"/>
    <dgm:cxn modelId="{0878ADF7-8395-49D8-9DE5-19B285864995}" type="presOf" srcId="{6BFA4B77-8602-7044-9FE9-81C81B513FAB}" destId="{A210B1A5-8A48-6440-92CA-1BCE012B9F0C}" srcOrd="0" destOrd="0" presId="urn:microsoft.com/office/officeart/2009/3/layout/IncreasingArrowsProcess"/>
    <dgm:cxn modelId="{6EC097FB-AC1D-3B4E-BCB2-A5F66C15F5C2}" srcId="{6BFA4B77-8602-7044-9FE9-81C81B513FAB}" destId="{AA4A469A-C0FD-394E-9254-2FF32AE1BEA6}" srcOrd="0" destOrd="0" parTransId="{403732A0-5D37-5643-8593-D8B90E155F61}" sibTransId="{9D0823B0-EE98-9342-92EA-F80275582BCC}"/>
    <dgm:cxn modelId="{D3499B5E-04F0-4AC4-844C-043B8B65BB88}" type="presParOf" srcId="{176F03A4-743C-8247-A133-2A160044467F}" destId="{1C57149D-8C0E-134A-9A0D-11F83F71B0CF}" srcOrd="0" destOrd="0" presId="urn:microsoft.com/office/officeart/2009/3/layout/IncreasingArrowsProcess"/>
    <dgm:cxn modelId="{6972ED5D-CC46-464B-B3D7-54D7789F0979}" type="presParOf" srcId="{176F03A4-743C-8247-A133-2A160044467F}" destId="{0E16E6C2-3DB4-4A4B-972F-BD9AF8C8A4E8}" srcOrd="1" destOrd="0" presId="urn:microsoft.com/office/officeart/2009/3/layout/IncreasingArrowsProcess"/>
    <dgm:cxn modelId="{35FE3B2A-4A38-46BB-A9D3-D172D84AB5D3}" type="presParOf" srcId="{176F03A4-743C-8247-A133-2A160044467F}" destId="{A210B1A5-8A48-6440-92CA-1BCE012B9F0C}" srcOrd="2" destOrd="0" presId="urn:microsoft.com/office/officeart/2009/3/layout/IncreasingArrowsProcess"/>
    <dgm:cxn modelId="{5712AE29-638B-4399-B9B1-79370EC53303}" type="presParOf" srcId="{176F03A4-743C-8247-A133-2A160044467F}" destId="{729078D5-8373-4F48-88D4-073CDEA84F57}" srcOrd="3" destOrd="0" presId="urn:microsoft.com/office/officeart/2009/3/layout/IncreasingArrowsProcess"/>
    <dgm:cxn modelId="{9D7EDF7B-D7BD-4225-A391-54EFBA82200D}" type="presParOf" srcId="{176F03A4-743C-8247-A133-2A160044467F}" destId="{DD6C7C25-715E-2D4B-9084-68269E49D00E}" srcOrd="4" destOrd="0" presId="urn:microsoft.com/office/officeart/2009/3/layout/IncreasingArrowsProcess"/>
    <dgm:cxn modelId="{73B83D2A-4D93-4DB8-9F56-ACC38A043FE6}" type="presParOf" srcId="{176F03A4-743C-8247-A133-2A160044467F}" destId="{28095B3C-319F-0B47-878E-3750AC139F32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CCD349-966D-3248-9752-C208B96966E6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48EB62-BF3A-644E-89F3-5211B783D801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PANDEMIC 2020</a:t>
          </a:r>
        </a:p>
      </dgm:t>
    </dgm:pt>
    <dgm:pt modelId="{86F0CA83-E7C5-9C4D-92D6-EA556C5D2B49}" type="parTrans" cxnId="{B0F65B2F-CC8C-8B4B-A1EF-9EEAF80BFD90}">
      <dgm:prSet/>
      <dgm:spPr/>
      <dgm:t>
        <a:bodyPr/>
        <a:lstStyle/>
        <a:p>
          <a:endParaRPr lang="en-US"/>
        </a:p>
      </dgm:t>
    </dgm:pt>
    <dgm:pt modelId="{76089C46-860A-664A-92E2-FFDE14C4967B}" type="sibTrans" cxnId="{B0F65B2F-CC8C-8B4B-A1EF-9EEAF80BFD90}">
      <dgm:prSet/>
      <dgm:spPr/>
      <dgm:t>
        <a:bodyPr/>
        <a:lstStyle/>
        <a:p>
          <a:endParaRPr lang="en-US"/>
        </a:p>
      </dgm:t>
    </dgm:pt>
    <dgm:pt modelId="{4F2B2C2F-C379-DA48-AB3A-8AB98165E60A}">
      <dgm:prSet phldrT="[Text]" custT="1"/>
      <dgm:spPr/>
      <dgm:t>
        <a:bodyPr/>
        <a:lstStyle/>
        <a:p>
          <a:r>
            <a:rPr lang="en-US" sz="1200" b="1" dirty="0">
              <a:solidFill>
                <a:srgbClr val="000000"/>
              </a:solidFill>
            </a:rPr>
            <a:t>POSTPONE OR CANCEL EVENTS</a:t>
          </a:r>
        </a:p>
      </dgm:t>
    </dgm:pt>
    <dgm:pt modelId="{35EB45E9-340E-8648-BF3E-D9FCA5524B19}" type="parTrans" cxnId="{74E6F1E7-3CC4-6541-A824-6BAB2B9DD471}">
      <dgm:prSet/>
      <dgm:spPr>
        <a:ln w="38100" cmpd="sng">
          <a:headEnd type="diamond"/>
          <a:tailEnd type="triangle"/>
        </a:ln>
      </dgm:spPr>
      <dgm:t>
        <a:bodyPr/>
        <a:lstStyle/>
        <a:p>
          <a:endParaRPr lang="en-US"/>
        </a:p>
      </dgm:t>
    </dgm:pt>
    <dgm:pt modelId="{4C995F11-C252-6842-9691-1D29942AA4B9}" type="sibTrans" cxnId="{74E6F1E7-3CC4-6541-A824-6BAB2B9DD471}">
      <dgm:prSet/>
      <dgm:spPr/>
      <dgm:t>
        <a:bodyPr/>
        <a:lstStyle/>
        <a:p>
          <a:endParaRPr lang="en-US"/>
        </a:p>
      </dgm:t>
    </dgm:pt>
    <dgm:pt modelId="{3718E1C6-E5C8-6A42-AC5A-FA8276F07AC4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RETAIN ENGAGMENT WITH STAKEHOLDERS; DIGITAL AUGMENTATION</a:t>
          </a:r>
        </a:p>
      </dgm:t>
    </dgm:pt>
    <dgm:pt modelId="{EE17EA6F-B9FE-9446-B4EA-E122D5274375}" type="parTrans" cxnId="{31E5EEC1-3A05-A74C-BD0A-FBDF77499CD3}">
      <dgm:prSet/>
      <dgm:spPr>
        <a:ln w="38100" cmpd="sng">
          <a:headEnd type="diamond"/>
          <a:tailEnd type="triangle"/>
        </a:ln>
      </dgm:spPr>
      <dgm:t>
        <a:bodyPr/>
        <a:lstStyle/>
        <a:p>
          <a:endParaRPr lang="en-US"/>
        </a:p>
      </dgm:t>
    </dgm:pt>
    <dgm:pt modelId="{7C80DFFC-25EB-3D4D-B2AA-AEE299F88303}" type="sibTrans" cxnId="{31E5EEC1-3A05-A74C-BD0A-FBDF77499CD3}">
      <dgm:prSet/>
      <dgm:spPr/>
      <dgm:t>
        <a:bodyPr/>
        <a:lstStyle/>
        <a:p>
          <a:endParaRPr lang="en-US"/>
        </a:p>
      </dgm:t>
    </dgm:pt>
    <dgm:pt modelId="{6D648B49-ACA1-3945-8D8D-422E7EA80632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TERMINATION OWING TO BANKRUPTCY, LACK OF RESOURCES, ORGANISATIONAL FAILURE</a:t>
          </a:r>
        </a:p>
      </dgm:t>
    </dgm:pt>
    <dgm:pt modelId="{328B9765-FA79-FC44-894F-7719912CBCF9}" type="parTrans" cxnId="{8F2BC6D9-379E-FA46-BA56-FDA3F728B9F4}">
      <dgm:prSet/>
      <dgm:spPr>
        <a:ln w="38100" cmpd="sng">
          <a:headEnd type="diamond"/>
          <a:tailEnd type="triangle"/>
        </a:ln>
      </dgm:spPr>
      <dgm:t>
        <a:bodyPr/>
        <a:lstStyle/>
        <a:p>
          <a:endParaRPr lang="en-US"/>
        </a:p>
      </dgm:t>
    </dgm:pt>
    <dgm:pt modelId="{3111DE7C-B8FC-C34D-A255-D4EA44767EEC}" type="sibTrans" cxnId="{8F2BC6D9-379E-FA46-BA56-FDA3F728B9F4}">
      <dgm:prSet/>
      <dgm:spPr/>
      <dgm:t>
        <a:bodyPr/>
        <a:lstStyle/>
        <a:p>
          <a:endParaRPr lang="en-US"/>
        </a:p>
      </dgm:t>
    </dgm:pt>
    <dgm:pt modelId="{8485649F-75E1-8E48-ADB2-DF2E097ABF9E}">
      <dgm:prSet phldrT="[Text]" custT="1"/>
      <dgm:spPr/>
      <dgm:t>
        <a:bodyPr/>
        <a:lstStyle/>
        <a:p>
          <a:r>
            <a:rPr lang="en-US" sz="1200" b="1" dirty="0">
              <a:solidFill>
                <a:srgbClr val="000000"/>
              </a:solidFill>
            </a:rPr>
            <a:t>HOLD EVENTS DESPITE FORE-KNOWLEDGE OF POTENTIAL IMPACTS</a:t>
          </a:r>
        </a:p>
      </dgm:t>
    </dgm:pt>
    <dgm:pt modelId="{ECC146A1-24A9-5545-A0F9-0EC954A565D1}" type="parTrans" cxnId="{DC03E648-D675-7044-9CF1-DF9DE2FBF4E4}">
      <dgm:prSet/>
      <dgm:spPr>
        <a:ln w="38100" cmpd="sng">
          <a:headEnd type="diamond"/>
          <a:tailEnd type="triangle"/>
        </a:ln>
      </dgm:spPr>
      <dgm:t>
        <a:bodyPr/>
        <a:lstStyle/>
        <a:p>
          <a:endParaRPr lang="en-US"/>
        </a:p>
      </dgm:t>
    </dgm:pt>
    <dgm:pt modelId="{981965DB-3359-9D49-9248-014D5A2B2CD1}" type="sibTrans" cxnId="{DC03E648-D675-7044-9CF1-DF9DE2FBF4E4}">
      <dgm:prSet/>
      <dgm:spPr/>
      <dgm:t>
        <a:bodyPr/>
        <a:lstStyle/>
        <a:p>
          <a:endParaRPr lang="en-US"/>
        </a:p>
      </dgm:t>
    </dgm:pt>
    <dgm:pt modelId="{527DB394-6CBC-B14C-B183-572655A40569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EVALUATE IMPACTS;  WILL THE EVENT BE ABLE &amp; ALLOWED TO CONTINUE (AS IS?)</a:t>
          </a:r>
        </a:p>
      </dgm:t>
    </dgm:pt>
    <dgm:pt modelId="{D34EC8D5-B982-2641-BC9C-8E58F669C588}" type="parTrans" cxnId="{3FF56069-1FCF-B147-B360-7D3D448CF8CD}">
      <dgm:prSet/>
      <dgm:spPr>
        <a:ln w="38100" cmpd="sng">
          <a:headEnd type="diamond"/>
          <a:tailEnd type="triangle"/>
        </a:ln>
      </dgm:spPr>
      <dgm:t>
        <a:bodyPr/>
        <a:lstStyle/>
        <a:p>
          <a:endParaRPr lang="en-US"/>
        </a:p>
      </dgm:t>
    </dgm:pt>
    <dgm:pt modelId="{3DDBA3B8-ABA9-BE4B-9AC7-60EED13ED107}" type="sibTrans" cxnId="{3FF56069-1FCF-B147-B360-7D3D448CF8CD}">
      <dgm:prSet/>
      <dgm:spPr/>
      <dgm:t>
        <a:bodyPr/>
        <a:lstStyle/>
        <a:p>
          <a:endParaRPr lang="en-US"/>
        </a:p>
      </dgm:t>
    </dgm:pt>
    <dgm:pt modelId="{7B885AA0-B4FD-6A49-B55D-31625390F3BB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ATTEMPT RECOVERY AFTER</a:t>
          </a:r>
        </a:p>
        <a:p>
          <a:r>
            <a:rPr lang="en-US" b="1" dirty="0">
              <a:solidFill>
                <a:srgbClr val="000000"/>
              </a:solidFill>
            </a:rPr>
            <a:t>RE-SCHEDULING</a:t>
          </a:r>
        </a:p>
      </dgm:t>
    </dgm:pt>
    <dgm:pt modelId="{1B06DC14-E53C-B342-8F09-B8CD8169C6F4}" type="parTrans" cxnId="{6E4CFC63-4ED5-9141-AF5F-FA1E112545E3}">
      <dgm:prSet/>
      <dgm:spPr>
        <a:ln w="38100" cmpd="sng">
          <a:headEnd type="diamond"/>
          <a:tailEnd type="triangle"/>
        </a:ln>
      </dgm:spPr>
      <dgm:t>
        <a:bodyPr/>
        <a:lstStyle/>
        <a:p>
          <a:endParaRPr lang="en-US"/>
        </a:p>
      </dgm:t>
    </dgm:pt>
    <dgm:pt modelId="{ADDEDBA9-8C99-7B46-AA5A-E8833883DC70}" type="sibTrans" cxnId="{6E4CFC63-4ED5-9141-AF5F-FA1E112545E3}">
      <dgm:prSet/>
      <dgm:spPr/>
      <dgm:t>
        <a:bodyPr/>
        <a:lstStyle/>
        <a:p>
          <a:endParaRPr lang="en-US"/>
        </a:p>
      </dgm:t>
    </dgm:pt>
    <dgm:pt modelId="{FC3EE6E3-6950-914C-BD2F-D18535E78B82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FORGE NEW PARTNERSHIPS; SYNERGIES THROUGH EVENT PORTFOLIO MANAGEMENT</a:t>
          </a:r>
        </a:p>
      </dgm:t>
    </dgm:pt>
    <dgm:pt modelId="{76DA36E2-B1D8-7F45-9BD7-CEF146279904}" type="parTrans" cxnId="{5CCF9C27-9D75-834F-9678-1AF5287B8004}">
      <dgm:prSet/>
      <dgm:spPr>
        <a:ln w="38100" cmpd="sng">
          <a:headEnd type="diamond"/>
          <a:tailEnd type="triangle"/>
        </a:ln>
      </dgm:spPr>
      <dgm:t>
        <a:bodyPr/>
        <a:lstStyle/>
        <a:p>
          <a:endParaRPr lang="en-US"/>
        </a:p>
      </dgm:t>
    </dgm:pt>
    <dgm:pt modelId="{5E45E91F-2AB6-D244-9052-18EDFA2287E4}" type="sibTrans" cxnId="{5CCF9C27-9D75-834F-9678-1AF5287B8004}">
      <dgm:prSet/>
      <dgm:spPr/>
      <dgm:t>
        <a:bodyPr/>
        <a:lstStyle/>
        <a:p>
          <a:endParaRPr lang="en-US"/>
        </a:p>
      </dgm:t>
    </dgm:pt>
    <dgm:pt modelId="{C5C384AC-B8D9-3C45-AFC1-FBB5CAA4E2D9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RE-DESIGN; REPOSITIONING;</a:t>
          </a:r>
        </a:p>
        <a:p>
          <a:r>
            <a:rPr lang="en-US" b="1" dirty="0">
              <a:solidFill>
                <a:srgbClr val="000000"/>
              </a:solidFill>
            </a:rPr>
            <a:t>REBRANDING</a:t>
          </a:r>
        </a:p>
      </dgm:t>
    </dgm:pt>
    <dgm:pt modelId="{F1481DFE-E2DB-514F-A770-1FD7B9FF3C64}" type="sibTrans" cxnId="{0C05A997-E970-7842-AC0D-55A235D488AF}">
      <dgm:prSet/>
      <dgm:spPr/>
      <dgm:t>
        <a:bodyPr/>
        <a:lstStyle/>
        <a:p>
          <a:endParaRPr lang="en-US"/>
        </a:p>
      </dgm:t>
    </dgm:pt>
    <dgm:pt modelId="{4FE522BB-A6BF-824F-93F8-718F4DD061A6}" type="parTrans" cxnId="{0C05A997-E970-7842-AC0D-55A235D488AF}">
      <dgm:prSet/>
      <dgm:spPr>
        <a:ln w="38100" cmpd="sng">
          <a:headEnd type="diamond"/>
          <a:tailEnd type="triangle"/>
        </a:ln>
      </dgm:spPr>
      <dgm:t>
        <a:bodyPr/>
        <a:lstStyle/>
        <a:p>
          <a:endParaRPr lang="en-US"/>
        </a:p>
      </dgm:t>
    </dgm:pt>
    <dgm:pt modelId="{26DA2620-545A-EA4B-9372-EA38AB35BE35}" type="pres">
      <dgm:prSet presAssocID="{87CCD349-966D-3248-9752-C208B96966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4D5CDFB-F5D8-3F4B-BA0D-48D150D16AA4}" type="pres">
      <dgm:prSet presAssocID="{DE48EB62-BF3A-644E-89F3-5211B783D801}" presName="root1" presStyleCnt="0"/>
      <dgm:spPr/>
    </dgm:pt>
    <dgm:pt modelId="{AA3735F2-F203-7849-9D82-7125483C87D4}" type="pres">
      <dgm:prSet presAssocID="{DE48EB62-BF3A-644E-89F3-5211B783D801}" presName="LevelOneTextNode" presStyleLbl="node0" presStyleIdx="0" presStyleCnt="1">
        <dgm:presLayoutVars>
          <dgm:chPref val="3"/>
        </dgm:presLayoutVars>
      </dgm:prSet>
      <dgm:spPr/>
    </dgm:pt>
    <dgm:pt modelId="{85EA7561-256D-7749-AE2E-0316C6A91F82}" type="pres">
      <dgm:prSet presAssocID="{DE48EB62-BF3A-644E-89F3-5211B783D801}" presName="level2hierChild" presStyleCnt="0"/>
      <dgm:spPr/>
    </dgm:pt>
    <dgm:pt modelId="{A20B4FA7-6C92-AE4A-8BA8-7CB882754D30}" type="pres">
      <dgm:prSet presAssocID="{35EB45E9-340E-8648-BF3E-D9FCA5524B19}" presName="conn2-1" presStyleLbl="parChTrans1D2" presStyleIdx="0" presStyleCnt="2"/>
      <dgm:spPr/>
    </dgm:pt>
    <dgm:pt modelId="{CAE01391-6A03-2749-BF57-E0F0C88A77C9}" type="pres">
      <dgm:prSet presAssocID="{35EB45E9-340E-8648-BF3E-D9FCA5524B19}" presName="connTx" presStyleLbl="parChTrans1D2" presStyleIdx="0" presStyleCnt="2"/>
      <dgm:spPr/>
    </dgm:pt>
    <dgm:pt modelId="{13A593B9-8405-274E-98A6-F4035910F3C1}" type="pres">
      <dgm:prSet presAssocID="{4F2B2C2F-C379-DA48-AB3A-8AB98165E60A}" presName="root2" presStyleCnt="0"/>
      <dgm:spPr/>
    </dgm:pt>
    <dgm:pt modelId="{8E61BDA5-D5F7-904C-85FF-D37E082CA967}" type="pres">
      <dgm:prSet presAssocID="{4F2B2C2F-C379-DA48-AB3A-8AB98165E60A}" presName="LevelTwoTextNode" presStyleLbl="node2" presStyleIdx="0" presStyleCnt="2">
        <dgm:presLayoutVars>
          <dgm:chPref val="3"/>
        </dgm:presLayoutVars>
      </dgm:prSet>
      <dgm:spPr/>
    </dgm:pt>
    <dgm:pt modelId="{9EA362B0-C180-574F-B9C5-7EE0DDE16822}" type="pres">
      <dgm:prSet presAssocID="{4F2B2C2F-C379-DA48-AB3A-8AB98165E60A}" presName="level3hierChild" presStyleCnt="0"/>
      <dgm:spPr/>
    </dgm:pt>
    <dgm:pt modelId="{EB5DAF4B-049C-E441-8801-C8E9267F2581}" type="pres">
      <dgm:prSet presAssocID="{EE17EA6F-B9FE-9446-B4EA-E122D5274375}" presName="conn2-1" presStyleLbl="parChTrans1D3" presStyleIdx="0" presStyleCnt="3"/>
      <dgm:spPr/>
    </dgm:pt>
    <dgm:pt modelId="{810D99C3-91A4-1D46-8C40-B712913E1717}" type="pres">
      <dgm:prSet presAssocID="{EE17EA6F-B9FE-9446-B4EA-E122D5274375}" presName="connTx" presStyleLbl="parChTrans1D3" presStyleIdx="0" presStyleCnt="3"/>
      <dgm:spPr/>
    </dgm:pt>
    <dgm:pt modelId="{96F4FCFB-7DF5-EA44-9CA2-1DB018589BEF}" type="pres">
      <dgm:prSet presAssocID="{3718E1C6-E5C8-6A42-AC5A-FA8276F07AC4}" presName="root2" presStyleCnt="0"/>
      <dgm:spPr/>
    </dgm:pt>
    <dgm:pt modelId="{84DE34CC-5467-AD49-9AA4-59AA752AAA51}" type="pres">
      <dgm:prSet presAssocID="{3718E1C6-E5C8-6A42-AC5A-FA8276F07AC4}" presName="LevelTwoTextNode" presStyleLbl="node3" presStyleIdx="0" presStyleCnt="3">
        <dgm:presLayoutVars>
          <dgm:chPref val="3"/>
        </dgm:presLayoutVars>
      </dgm:prSet>
      <dgm:spPr/>
    </dgm:pt>
    <dgm:pt modelId="{E0C901B5-B349-604E-979B-DBF1B9B72C7B}" type="pres">
      <dgm:prSet presAssocID="{3718E1C6-E5C8-6A42-AC5A-FA8276F07AC4}" presName="level3hierChild" presStyleCnt="0"/>
      <dgm:spPr/>
    </dgm:pt>
    <dgm:pt modelId="{9F74CEEE-BC2A-7845-A808-A3EB8639E73B}" type="pres">
      <dgm:prSet presAssocID="{1B06DC14-E53C-B342-8F09-B8CD8169C6F4}" presName="conn2-1" presStyleLbl="parChTrans1D4" presStyleIdx="0" presStyleCnt="3"/>
      <dgm:spPr/>
    </dgm:pt>
    <dgm:pt modelId="{E8038D50-9CA9-B34F-9351-BEBEFB025712}" type="pres">
      <dgm:prSet presAssocID="{1B06DC14-E53C-B342-8F09-B8CD8169C6F4}" presName="connTx" presStyleLbl="parChTrans1D4" presStyleIdx="0" presStyleCnt="3"/>
      <dgm:spPr/>
    </dgm:pt>
    <dgm:pt modelId="{982D0C8B-90F2-CD42-9E75-B3E107559203}" type="pres">
      <dgm:prSet presAssocID="{7B885AA0-B4FD-6A49-B55D-31625390F3BB}" presName="root2" presStyleCnt="0"/>
      <dgm:spPr/>
    </dgm:pt>
    <dgm:pt modelId="{87A25276-13A0-944A-9AAC-5A1A4BC18063}" type="pres">
      <dgm:prSet presAssocID="{7B885AA0-B4FD-6A49-B55D-31625390F3BB}" presName="LevelTwoTextNode" presStyleLbl="node4" presStyleIdx="0" presStyleCnt="3">
        <dgm:presLayoutVars>
          <dgm:chPref val="3"/>
        </dgm:presLayoutVars>
      </dgm:prSet>
      <dgm:spPr/>
    </dgm:pt>
    <dgm:pt modelId="{C9248764-ABA8-9D4D-88B5-5D9C613CE815}" type="pres">
      <dgm:prSet presAssocID="{7B885AA0-B4FD-6A49-B55D-31625390F3BB}" presName="level3hierChild" presStyleCnt="0"/>
      <dgm:spPr/>
    </dgm:pt>
    <dgm:pt modelId="{9A40E018-FD65-F141-9DB3-A008D71344DB}" type="pres">
      <dgm:prSet presAssocID="{4FE522BB-A6BF-824F-93F8-718F4DD061A6}" presName="conn2-1" presStyleLbl="parChTrans1D4" presStyleIdx="1" presStyleCnt="3"/>
      <dgm:spPr/>
    </dgm:pt>
    <dgm:pt modelId="{19712181-A165-B849-9703-9329F1979605}" type="pres">
      <dgm:prSet presAssocID="{4FE522BB-A6BF-824F-93F8-718F4DD061A6}" presName="connTx" presStyleLbl="parChTrans1D4" presStyleIdx="1" presStyleCnt="3"/>
      <dgm:spPr/>
    </dgm:pt>
    <dgm:pt modelId="{14D624E6-4EF2-1749-A619-FE02F732B404}" type="pres">
      <dgm:prSet presAssocID="{C5C384AC-B8D9-3C45-AFC1-FBB5CAA4E2D9}" presName="root2" presStyleCnt="0"/>
      <dgm:spPr/>
    </dgm:pt>
    <dgm:pt modelId="{8869B85D-6DFD-5249-9474-9D7C9543D130}" type="pres">
      <dgm:prSet presAssocID="{C5C384AC-B8D9-3C45-AFC1-FBB5CAA4E2D9}" presName="LevelTwoTextNode" presStyleLbl="node4" presStyleIdx="1" presStyleCnt="3">
        <dgm:presLayoutVars>
          <dgm:chPref val="3"/>
        </dgm:presLayoutVars>
      </dgm:prSet>
      <dgm:spPr/>
    </dgm:pt>
    <dgm:pt modelId="{28E07F24-E7A2-D44F-86E2-72E140F67564}" type="pres">
      <dgm:prSet presAssocID="{C5C384AC-B8D9-3C45-AFC1-FBB5CAA4E2D9}" presName="level3hierChild" presStyleCnt="0"/>
      <dgm:spPr/>
    </dgm:pt>
    <dgm:pt modelId="{5561C621-36C0-6148-8859-04C324E26317}" type="pres">
      <dgm:prSet presAssocID="{76DA36E2-B1D8-7F45-9BD7-CEF146279904}" presName="conn2-1" presStyleLbl="parChTrans1D4" presStyleIdx="2" presStyleCnt="3"/>
      <dgm:spPr/>
    </dgm:pt>
    <dgm:pt modelId="{4833FCEB-A025-0B40-B3F1-B12855314374}" type="pres">
      <dgm:prSet presAssocID="{76DA36E2-B1D8-7F45-9BD7-CEF146279904}" presName="connTx" presStyleLbl="parChTrans1D4" presStyleIdx="2" presStyleCnt="3"/>
      <dgm:spPr/>
    </dgm:pt>
    <dgm:pt modelId="{64C91798-FFD4-5643-9E66-9DB8A900D6FA}" type="pres">
      <dgm:prSet presAssocID="{FC3EE6E3-6950-914C-BD2F-D18535E78B82}" presName="root2" presStyleCnt="0"/>
      <dgm:spPr/>
    </dgm:pt>
    <dgm:pt modelId="{0E4B6834-FBD8-E84D-919C-0C3E3102706D}" type="pres">
      <dgm:prSet presAssocID="{FC3EE6E3-6950-914C-BD2F-D18535E78B82}" presName="LevelTwoTextNode" presStyleLbl="node4" presStyleIdx="2" presStyleCnt="3">
        <dgm:presLayoutVars>
          <dgm:chPref val="3"/>
        </dgm:presLayoutVars>
      </dgm:prSet>
      <dgm:spPr/>
    </dgm:pt>
    <dgm:pt modelId="{6EB75240-5D8F-E041-B881-68776F235B58}" type="pres">
      <dgm:prSet presAssocID="{FC3EE6E3-6950-914C-BD2F-D18535E78B82}" presName="level3hierChild" presStyleCnt="0"/>
      <dgm:spPr/>
    </dgm:pt>
    <dgm:pt modelId="{804FBE4A-893F-DE47-8980-1982F2F8C64F}" type="pres">
      <dgm:prSet presAssocID="{328B9765-FA79-FC44-894F-7719912CBCF9}" presName="conn2-1" presStyleLbl="parChTrans1D3" presStyleIdx="1" presStyleCnt="3"/>
      <dgm:spPr/>
    </dgm:pt>
    <dgm:pt modelId="{0FFE9AA0-DE87-4348-8978-C93BBACE3B5B}" type="pres">
      <dgm:prSet presAssocID="{328B9765-FA79-FC44-894F-7719912CBCF9}" presName="connTx" presStyleLbl="parChTrans1D3" presStyleIdx="1" presStyleCnt="3"/>
      <dgm:spPr/>
    </dgm:pt>
    <dgm:pt modelId="{6FB5E673-D91F-5D48-BB66-792AB5BAC522}" type="pres">
      <dgm:prSet presAssocID="{6D648B49-ACA1-3945-8D8D-422E7EA80632}" presName="root2" presStyleCnt="0"/>
      <dgm:spPr/>
    </dgm:pt>
    <dgm:pt modelId="{A3CFAF78-1AAE-CE42-9648-CE84FC16F9F0}" type="pres">
      <dgm:prSet presAssocID="{6D648B49-ACA1-3945-8D8D-422E7EA80632}" presName="LevelTwoTextNode" presStyleLbl="node3" presStyleIdx="1" presStyleCnt="3">
        <dgm:presLayoutVars>
          <dgm:chPref val="3"/>
        </dgm:presLayoutVars>
      </dgm:prSet>
      <dgm:spPr/>
    </dgm:pt>
    <dgm:pt modelId="{CCDBCB04-E227-F840-B657-60FD87C4292A}" type="pres">
      <dgm:prSet presAssocID="{6D648B49-ACA1-3945-8D8D-422E7EA80632}" presName="level3hierChild" presStyleCnt="0"/>
      <dgm:spPr/>
    </dgm:pt>
    <dgm:pt modelId="{485ADD61-02F6-AE44-AA03-F505E635433D}" type="pres">
      <dgm:prSet presAssocID="{ECC146A1-24A9-5545-A0F9-0EC954A565D1}" presName="conn2-1" presStyleLbl="parChTrans1D2" presStyleIdx="1" presStyleCnt="2"/>
      <dgm:spPr/>
    </dgm:pt>
    <dgm:pt modelId="{2053F5A8-3E65-6747-98BD-FD98C15333BB}" type="pres">
      <dgm:prSet presAssocID="{ECC146A1-24A9-5545-A0F9-0EC954A565D1}" presName="connTx" presStyleLbl="parChTrans1D2" presStyleIdx="1" presStyleCnt="2"/>
      <dgm:spPr/>
    </dgm:pt>
    <dgm:pt modelId="{23E76E4D-38C9-344B-9E6F-6F4D3F2A29CA}" type="pres">
      <dgm:prSet presAssocID="{8485649F-75E1-8E48-ADB2-DF2E097ABF9E}" presName="root2" presStyleCnt="0"/>
      <dgm:spPr/>
    </dgm:pt>
    <dgm:pt modelId="{FB9189F6-9525-164B-8DEF-B2549EDE9C60}" type="pres">
      <dgm:prSet presAssocID="{8485649F-75E1-8E48-ADB2-DF2E097ABF9E}" presName="LevelTwoTextNode" presStyleLbl="node2" presStyleIdx="1" presStyleCnt="2">
        <dgm:presLayoutVars>
          <dgm:chPref val="3"/>
        </dgm:presLayoutVars>
      </dgm:prSet>
      <dgm:spPr/>
    </dgm:pt>
    <dgm:pt modelId="{E2AD2A64-B199-EC43-AFAC-7FDB3E0C66C9}" type="pres">
      <dgm:prSet presAssocID="{8485649F-75E1-8E48-ADB2-DF2E097ABF9E}" presName="level3hierChild" presStyleCnt="0"/>
      <dgm:spPr/>
    </dgm:pt>
    <dgm:pt modelId="{ABE5F35F-E1B9-F748-BAEB-3B5EBB4D015D}" type="pres">
      <dgm:prSet presAssocID="{D34EC8D5-B982-2641-BC9C-8E58F669C588}" presName="conn2-1" presStyleLbl="parChTrans1D3" presStyleIdx="2" presStyleCnt="3"/>
      <dgm:spPr/>
    </dgm:pt>
    <dgm:pt modelId="{4CED8B97-FD00-F44E-B887-5252E1C4BD49}" type="pres">
      <dgm:prSet presAssocID="{D34EC8D5-B982-2641-BC9C-8E58F669C588}" presName="connTx" presStyleLbl="parChTrans1D3" presStyleIdx="2" presStyleCnt="3"/>
      <dgm:spPr/>
    </dgm:pt>
    <dgm:pt modelId="{75A2C13C-E0E5-9F4D-B64F-1F4AFC8B0E38}" type="pres">
      <dgm:prSet presAssocID="{527DB394-6CBC-B14C-B183-572655A40569}" presName="root2" presStyleCnt="0"/>
      <dgm:spPr/>
    </dgm:pt>
    <dgm:pt modelId="{2C537AA4-816E-F543-897E-3246AFA3D7DE}" type="pres">
      <dgm:prSet presAssocID="{527DB394-6CBC-B14C-B183-572655A40569}" presName="LevelTwoTextNode" presStyleLbl="node3" presStyleIdx="2" presStyleCnt="3">
        <dgm:presLayoutVars>
          <dgm:chPref val="3"/>
        </dgm:presLayoutVars>
      </dgm:prSet>
      <dgm:spPr/>
    </dgm:pt>
    <dgm:pt modelId="{E4E5B753-8041-BB48-8618-5BABB0F08CBA}" type="pres">
      <dgm:prSet presAssocID="{527DB394-6CBC-B14C-B183-572655A40569}" presName="level3hierChild" presStyleCnt="0"/>
      <dgm:spPr/>
    </dgm:pt>
  </dgm:ptLst>
  <dgm:cxnLst>
    <dgm:cxn modelId="{96E86502-D42F-4A93-AF61-1CF8B4DB8B3A}" type="presOf" srcId="{ECC146A1-24A9-5545-A0F9-0EC954A565D1}" destId="{2053F5A8-3E65-6747-98BD-FD98C15333BB}" srcOrd="1" destOrd="0" presId="urn:microsoft.com/office/officeart/2005/8/layout/hierarchy2"/>
    <dgm:cxn modelId="{6CB15516-4430-477E-B630-6B2307E502C2}" type="presOf" srcId="{35EB45E9-340E-8648-BF3E-D9FCA5524B19}" destId="{A20B4FA7-6C92-AE4A-8BA8-7CB882754D30}" srcOrd="0" destOrd="0" presId="urn:microsoft.com/office/officeart/2005/8/layout/hierarchy2"/>
    <dgm:cxn modelId="{5CCF9C27-9D75-834F-9678-1AF5287B8004}" srcId="{3718E1C6-E5C8-6A42-AC5A-FA8276F07AC4}" destId="{FC3EE6E3-6950-914C-BD2F-D18535E78B82}" srcOrd="2" destOrd="0" parTransId="{76DA36E2-B1D8-7F45-9BD7-CEF146279904}" sibTransId="{5E45E91F-2AB6-D244-9052-18EDFA2287E4}"/>
    <dgm:cxn modelId="{0E466928-C734-402E-B5E3-B2B1254FA75A}" type="presOf" srcId="{1B06DC14-E53C-B342-8F09-B8CD8169C6F4}" destId="{9F74CEEE-BC2A-7845-A808-A3EB8639E73B}" srcOrd="0" destOrd="0" presId="urn:microsoft.com/office/officeart/2005/8/layout/hierarchy2"/>
    <dgm:cxn modelId="{B0F65B2F-CC8C-8B4B-A1EF-9EEAF80BFD90}" srcId="{87CCD349-966D-3248-9752-C208B96966E6}" destId="{DE48EB62-BF3A-644E-89F3-5211B783D801}" srcOrd="0" destOrd="0" parTransId="{86F0CA83-E7C5-9C4D-92D6-EA556C5D2B49}" sibTransId="{76089C46-860A-664A-92E2-FFDE14C4967B}"/>
    <dgm:cxn modelId="{B1CD483C-F8A5-4451-8284-750EFF7AB9FE}" type="presOf" srcId="{6D648B49-ACA1-3945-8D8D-422E7EA80632}" destId="{A3CFAF78-1AAE-CE42-9648-CE84FC16F9F0}" srcOrd="0" destOrd="0" presId="urn:microsoft.com/office/officeart/2005/8/layout/hierarchy2"/>
    <dgm:cxn modelId="{B875723E-8B13-4B6D-86EA-F35344AF6BA3}" type="presOf" srcId="{D34EC8D5-B982-2641-BC9C-8E58F669C588}" destId="{ABE5F35F-E1B9-F748-BAEB-3B5EBB4D015D}" srcOrd="0" destOrd="0" presId="urn:microsoft.com/office/officeart/2005/8/layout/hierarchy2"/>
    <dgm:cxn modelId="{C1B2C861-FFB2-4689-97F6-D112F203D505}" type="presOf" srcId="{8485649F-75E1-8E48-ADB2-DF2E097ABF9E}" destId="{FB9189F6-9525-164B-8DEF-B2549EDE9C60}" srcOrd="0" destOrd="0" presId="urn:microsoft.com/office/officeart/2005/8/layout/hierarchy2"/>
    <dgm:cxn modelId="{6E4CFC63-4ED5-9141-AF5F-FA1E112545E3}" srcId="{3718E1C6-E5C8-6A42-AC5A-FA8276F07AC4}" destId="{7B885AA0-B4FD-6A49-B55D-31625390F3BB}" srcOrd="0" destOrd="0" parTransId="{1B06DC14-E53C-B342-8F09-B8CD8169C6F4}" sibTransId="{ADDEDBA9-8C99-7B46-AA5A-E8833883DC70}"/>
    <dgm:cxn modelId="{FD6F1147-CE82-4752-9D75-38CF910A1A9F}" type="presOf" srcId="{EE17EA6F-B9FE-9446-B4EA-E122D5274375}" destId="{810D99C3-91A4-1D46-8C40-B712913E1717}" srcOrd="1" destOrd="0" presId="urn:microsoft.com/office/officeart/2005/8/layout/hierarchy2"/>
    <dgm:cxn modelId="{DC03E648-D675-7044-9CF1-DF9DE2FBF4E4}" srcId="{DE48EB62-BF3A-644E-89F3-5211B783D801}" destId="{8485649F-75E1-8E48-ADB2-DF2E097ABF9E}" srcOrd="1" destOrd="0" parTransId="{ECC146A1-24A9-5545-A0F9-0EC954A565D1}" sibTransId="{981965DB-3359-9D49-9248-014D5A2B2CD1}"/>
    <dgm:cxn modelId="{3FF56069-1FCF-B147-B360-7D3D448CF8CD}" srcId="{8485649F-75E1-8E48-ADB2-DF2E097ABF9E}" destId="{527DB394-6CBC-B14C-B183-572655A40569}" srcOrd="0" destOrd="0" parTransId="{D34EC8D5-B982-2641-BC9C-8E58F669C588}" sibTransId="{3DDBA3B8-ABA9-BE4B-9AC7-60EED13ED107}"/>
    <dgm:cxn modelId="{418EFA4C-E798-48D5-9E20-5ADB11972B17}" type="presOf" srcId="{4FE522BB-A6BF-824F-93F8-718F4DD061A6}" destId="{9A40E018-FD65-F141-9DB3-A008D71344DB}" srcOrd="0" destOrd="0" presId="urn:microsoft.com/office/officeart/2005/8/layout/hierarchy2"/>
    <dgm:cxn modelId="{CFB80656-86C5-420D-ADEE-61AE9EC54896}" type="presOf" srcId="{1B06DC14-E53C-B342-8F09-B8CD8169C6F4}" destId="{E8038D50-9CA9-B34F-9351-BEBEFB025712}" srcOrd="1" destOrd="0" presId="urn:microsoft.com/office/officeart/2005/8/layout/hierarchy2"/>
    <dgm:cxn modelId="{2EE1767A-8BD2-4717-9337-47C4EA3A20A0}" type="presOf" srcId="{35EB45E9-340E-8648-BF3E-D9FCA5524B19}" destId="{CAE01391-6A03-2749-BF57-E0F0C88A77C9}" srcOrd="1" destOrd="0" presId="urn:microsoft.com/office/officeart/2005/8/layout/hierarchy2"/>
    <dgm:cxn modelId="{16F62780-5B87-4568-BC0E-FB7E64D3EE94}" type="presOf" srcId="{87CCD349-966D-3248-9752-C208B96966E6}" destId="{26DA2620-545A-EA4B-9372-EA38AB35BE35}" srcOrd="0" destOrd="0" presId="urn:microsoft.com/office/officeart/2005/8/layout/hierarchy2"/>
    <dgm:cxn modelId="{D828C68B-4C57-45F9-A81C-42124959C41B}" type="presOf" srcId="{4FE522BB-A6BF-824F-93F8-718F4DD061A6}" destId="{19712181-A165-B849-9703-9329F1979605}" srcOrd="1" destOrd="0" presId="urn:microsoft.com/office/officeart/2005/8/layout/hierarchy2"/>
    <dgm:cxn modelId="{0C05A997-E970-7842-AC0D-55A235D488AF}" srcId="{3718E1C6-E5C8-6A42-AC5A-FA8276F07AC4}" destId="{C5C384AC-B8D9-3C45-AFC1-FBB5CAA4E2D9}" srcOrd="1" destOrd="0" parTransId="{4FE522BB-A6BF-824F-93F8-718F4DD061A6}" sibTransId="{F1481DFE-E2DB-514F-A770-1FD7B9FF3C64}"/>
    <dgm:cxn modelId="{1DA6B097-0BBE-405C-8949-99EDE60084C1}" type="presOf" srcId="{328B9765-FA79-FC44-894F-7719912CBCF9}" destId="{0FFE9AA0-DE87-4348-8978-C93BBACE3B5B}" srcOrd="1" destOrd="0" presId="urn:microsoft.com/office/officeart/2005/8/layout/hierarchy2"/>
    <dgm:cxn modelId="{47F9909B-B290-4627-AFD1-C83A4CDF4434}" type="presOf" srcId="{4F2B2C2F-C379-DA48-AB3A-8AB98165E60A}" destId="{8E61BDA5-D5F7-904C-85FF-D37E082CA967}" srcOrd="0" destOrd="0" presId="urn:microsoft.com/office/officeart/2005/8/layout/hierarchy2"/>
    <dgm:cxn modelId="{383C069C-FBD6-4BB8-BB83-436F32C44BFF}" type="presOf" srcId="{527DB394-6CBC-B14C-B183-572655A40569}" destId="{2C537AA4-816E-F543-897E-3246AFA3D7DE}" srcOrd="0" destOrd="0" presId="urn:microsoft.com/office/officeart/2005/8/layout/hierarchy2"/>
    <dgm:cxn modelId="{99C98BAA-AE30-4CE2-8304-329D98153BD5}" type="presOf" srcId="{FC3EE6E3-6950-914C-BD2F-D18535E78B82}" destId="{0E4B6834-FBD8-E84D-919C-0C3E3102706D}" srcOrd="0" destOrd="0" presId="urn:microsoft.com/office/officeart/2005/8/layout/hierarchy2"/>
    <dgm:cxn modelId="{CCC828B8-2546-43C7-B018-8875AF0B0509}" type="presOf" srcId="{D34EC8D5-B982-2641-BC9C-8E58F669C588}" destId="{4CED8B97-FD00-F44E-B887-5252E1C4BD49}" srcOrd="1" destOrd="0" presId="urn:microsoft.com/office/officeart/2005/8/layout/hierarchy2"/>
    <dgm:cxn modelId="{1863C3B8-CFE3-4116-B66D-5BE9E5CBB1E4}" type="presOf" srcId="{DE48EB62-BF3A-644E-89F3-5211B783D801}" destId="{AA3735F2-F203-7849-9D82-7125483C87D4}" srcOrd="0" destOrd="0" presId="urn:microsoft.com/office/officeart/2005/8/layout/hierarchy2"/>
    <dgm:cxn modelId="{96EC23BD-9F37-4472-8202-49CB17FE2569}" type="presOf" srcId="{3718E1C6-E5C8-6A42-AC5A-FA8276F07AC4}" destId="{84DE34CC-5467-AD49-9AA4-59AA752AAA51}" srcOrd="0" destOrd="0" presId="urn:microsoft.com/office/officeart/2005/8/layout/hierarchy2"/>
    <dgm:cxn modelId="{31E5EEC1-3A05-A74C-BD0A-FBDF77499CD3}" srcId="{4F2B2C2F-C379-DA48-AB3A-8AB98165E60A}" destId="{3718E1C6-E5C8-6A42-AC5A-FA8276F07AC4}" srcOrd="0" destOrd="0" parTransId="{EE17EA6F-B9FE-9446-B4EA-E122D5274375}" sibTransId="{7C80DFFC-25EB-3D4D-B2AA-AEE299F88303}"/>
    <dgm:cxn modelId="{AE5F1BCB-E238-49D1-863F-BA5307F6C950}" type="presOf" srcId="{76DA36E2-B1D8-7F45-9BD7-CEF146279904}" destId="{5561C621-36C0-6148-8859-04C324E26317}" srcOrd="0" destOrd="0" presId="urn:microsoft.com/office/officeart/2005/8/layout/hierarchy2"/>
    <dgm:cxn modelId="{6C9AF5D2-CE36-42C1-AAE0-EDC205AD5207}" type="presOf" srcId="{7B885AA0-B4FD-6A49-B55D-31625390F3BB}" destId="{87A25276-13A0-944A-9AAC-5A1A4BC18063}" srcOrd="0" destOrd="0" presId="urn:microsoft.com/office/officeart/2005/8/layout/hierarchy2"/>
    <dgm:cxn modelId="{8751E2D3-2C30-44D9-8746-2B9C10D40ED3}" type="presOf" srcId="{ECC146A1-24A9-5545-A0F9-0EC954A565D1}" destId="{485ADD61-02F6-AE44-AA03-F505E635433D}" srcOrd="0" destOrd="0" presId="urn:microsoft.com/office/officeart/2005/8/layout/hierarchy2"/>
    <dgm:cxn modelId="{8F2BC6D9-379E-FA46-BA56-FDA3F728B9F4}" srcId="{4F2B2C2F-C379-DA48-AB3A-8AB98165E60A}" destId="{6D648B49-ACA1-3945-8D8D-422E7EA80632}" srcOrd="1" destOrd="0" parTransId="{328B9765-FA79-FC44-894F-7719912CBCF9}" sibTransId="{3111DE7C-B8FC-C34D-A255-D4EA44767EEC}"/>
    <dgm:cxn modelId="{B96D43DA-97D0-4E61-A52D-125DE0775273}" type="presOf" srcId="{EE17EA6F-B9FE-9446-B4EA-E122D5274375}" destId="{EB5DAF4B-049C-E441-8801-C8E9267F2581}" srcOrd="0" destOrd="0" presId="urn:microsoft.com/office/officeart/2005/8/layout/hierarchy2"/>
    <dgm:cxn modelId="{BE5C22E6-DE82-44DB-A6C0-8201AEB114FF}" type="presOf" srcId="{328B9765-FA79-FC44-894F-7719912CBCF9}" destId="{804FBE4A-893F-DE47-8980-1982F2F8C64F}" srcOrd="0" destOrd="0" presId="urn:microsoft.com/office/officeart/2005/8/layout/hierarchy2"/>
    <dgm:cxn modelId="{74E6F1E7-3CC4-6541-A824-6BAB2B9DD471}" srcId="{DE48EB62-BF3A-644E-89F3-5211B783D801}" destId="{4F2B2C2F-C379-DA48-AB3A-8AB98165E60A}" srcOrd="0" destOrd="0" parTransId="{35EB45E9-340E-8648-BF3E-D9FCA5524B19}" sibTransId="{4C995F11-C252-6842-9691-1D29942AA4B9}"/>
    <dgm:cxn modelId="{9C56A3E9-5213-454E-A1E6-A21416D86055}" type="presOf" srcId="{C5C384AC-B8D9-3C45-AFC1-FBB5CAA4E2D9}" destId="{8869B85D-6DFD-5249-9474-9D7C9543D130}" srcOrd="0" destOrd="0" presId="urn:microsoft.com/office/officeart/2005/8/layout/hierarchy2"/>
    <dgm:cxn modelId="{FD6DCDFB-F65D-408C-A313-E5B999FC7ADB}" type="presOf" srcId="{76DA36E2-B1D8-7F45-9BD7-CEF146279904}" destId="{4833FCEB-A025-0B40-B3F1-B12855314374}" srcOrd="1" destOrd="0" presId="urn:microsoft.com/office/officeart/2005/8/layout/hierarchy2"/>
    <dgm:cxn modelId="{EE9FFB76-71E2-40AF-91B7-315F24E1D697}" type="presParOf" srcId="{26DA2620-545A-EA4B-9372-EA38AB35BE35}" destId="{34D5CDFB-F5D8-3F4B-BA0D-48D150D16AA4}" srcOrd="0" destOrd="0" presId="urn:microsoft.com/office/officeart/2005/8/layout/hierarchy2"/>
    <dgm:cxn modelId="{13E2231D-661E-4CB1-BD90-1419C9B39EE3}" type="presParOf" srcId="{34D5CDFB-F5D8-3F4B-BA0D-48D150D16AA4}" destId="{AA3735F2-F203-7849-9D82-7125483C87D4}" srcOrd="0" destOrd="0" presId="urn:microsoft.com/office/officeart/2005/8/layout/hierarchy2"/>
    <dgm:cxn modelId="{E77AE4B0-96D7-4D78-B793-838501E90F62}" type="presParOf" srcId="{34D5CDFB-F5D8-3F4B-BA0D-48D150D16AA4}" destId="{85EA7561-256D-7749-AE2E-0316C6A91F82}" srcOrd="1" destOrd="0" presId="urn:microsoft.com/office/officeart/2005/8/layout/hierarchy2"/>
    <dgm:cxn modelId="{2C63DC93-04B1-4E5E-83D7-5B191FF9F944}" type="presParOf" srcId="{85EA7561-256D-7749-AE2E-0316C6A91F82}" destId="{A20B4FA7-6C92-AE4A-8BA8-7CB882754D30}" srcOrd="0" destOrd="0" presId="urn:microsoft.com/office/officeart/2005/8/layout/hierarchy2"/>
    <dgm:cxn modelId="{67A0A784-5CBC-4277-B0EB-5D1B0EE901AB}" type="presParOf" srcId="{A20B4FA7-6C92-AE4A-8BA8-7CB882754D30}" destId="{CAE01391-6A03-2749-BF57-E0F0C88A77C9}" srcOrd="0" destOrd="0" presId="urn:microsoft.com/office/officeart/2005/8/layout/hierarchy2"/>
    <dgm:cxn modelId="{DB51201A-FD10-4E0B-B890-1B17EFC830F4}" type="presParOf" srcId="{85EA7561-256D-7749-AE2E-0316C6A91F82}" destId="{13A593B9-8405-274E-98A6-F4035910F3C1}" srcOrd="1" destOrd="0" presId="urn:microsoft.com/office/officeart/2005/8/layout/hierarchy2"/>
    <dgm:cxn modelId="{4530487E-8644-43BF-8E1C-46934709A7F5}" type="presParOf" srcId="{13A593B9-8405-274E-98A6-F4035910F3C1}" destId="{8E61BDA5-D5F7-904C-85FF-D37E082CA967}" srcOrd="0" destOrd="0" presId="urn:microsoft.com/office/officeart/2005/8/layout/hierarchy2"/>
    <dgm:cxn modelId="{63007C30-A2AB-4AE5-87EE-E4884C5AB3C6}" type="presParOf" srcId="{13A593B9-8405-274E-98A6-F4035910F3C1}" destId="{9EA362B0-C180-574F-B9C5-7EE0DDE16822}" srcOrd="1" destOrd="0" presId="urn:microsoft.com/office/officeart/2005/8/layout/hierarchy2"/>
    <dgm:cxn modelId="{F0D98D9A-A2AC-4D8C-B518-8E418079FEC5}" type="presParOf" srcId="{9EA362B0-C180-574F-B9C5-7EE0DDE16822}" destId="{EB5DAF4B-049C-E441-8801-C8E9267F2581}" srcOrd="0" destOrd="0" presId="urn:microsoft.com/office/officeart/2005/8/layout/hierarchy2"/>
    <dgm:cxn modelId="{8B599419-988C-4559-B80F-B9C05C2F7989}" type="presParOf" srcId="{EB5DAF4B-049C-E441-8801-C8E9267F2581}" destId="{810D99C3-91A4-1D46-8C40-B712913E1717}" srcOrd="0" destOrd="0" presId="urn:microsoft.com/office/officeart/2005/8/layout/hierarchy2"/>
    <dgm:cxn modelId="{3465DE41-3E32-4297-BDD3-5E3CC20709A7}" type="presParOf" srcId="{9EA362B0-C180-574F-B9C5-7EE0DDE16822}" destId="{96F4FCFB-7DF5-EA44-9CA2-1DB018589BEF}" srcOrd="1" destOrd="0" presId="urn:microsoft.com/office/officeart/2005/8/layout/hierarchy2"/>
    <dgm:cxn modelId="{427592C2-B11F-4857-AEA6-7C03FB205261}" type="presParOf" srcId="{96F4FCFB-7DF5-EA44-9CA2-1DB018589BEF}" destId="{84DE34CC-5467-AD49-9AA4-59AA752AAA51}" srcOrd="0" destOrd="0" presId="urn:microsoft.com/office/officeart/2005/8/layout/hierarchy2"/>
    <dgm:cxn modelId="{A50EFDA6-6811-4D3E-AA78-ECD290B0E559}" type="presParOf" srcId="{96F4FCFB-7DF5-EA44-9CA2-1DB018589BEF}" destId="{E0C901B5-B349-604E-979B-DBF1B9B72C7B}" srcOrd="1" destOrd="0" presId="urn:microsoft.com/office/officeart/2005/8/layout/hierarchy2"/>
    <dgm:cxn modelId="{AE91EB98-8A30-4358-AA9C-341763317764}" type="presParOf" srcId="{E0C901B5-B349-604E-979B-DBF1B9B72C7B}" destId="{9F74CEEE-BC2A-7845-A808-A3EB8639E73B}" srcOrd="0" destOrd="0" presId="urn:microsoft.com/office/officeart/2005/8/layout/hierarchy2"/>
    <dgm:cxn modelId="{B14E67A1-2A05-4E79-916C-EB0393718805}" type="presParOf" srcId="{9F74CEEE-BC2A-7845-A808-A3EB8639E73B}" destId="{E8038D50-9CA9-B34F-9351-BEBEFB025712}" srcOrd="0" destOrd="0" presId="urn:microsoft.com/office/officeart/2005/8/layout/hierarchy2"/>
    <dgm:cxn modelId="{0E69A6AC-4B08-4B02-A629-96934E892718}" type="presParOf" srcId="{E0C901B5-B349-604E-979B-DBF1B9B72C7B}" destId="{982D0C8B-90F2-CD42-9E75-B3E107559203}" srcOrd="1" destOrd="0" presId="urn:microsoft.com/office/officeart/2005/8/layout/hierarchy2"/>
    <dgm:cxn modelId="{015CBB12-662A-425C-9B9C-C8CC71628FCF}" type="presParOf" srcId="{982D0C8B-90F2-CD42-9E75-B3E107559203}" destId="{87A25276-13A0-944A-9AAC-5A1A4BC18063}" srcOrd="0" destOrd="0" presId="urn:microsoft.com/office/officeart/2005/8/layout/hierarchy2"/>
    <dgm:cxn modelId="{ACD9B527-425B-4194-A216-B09E3FFD95AA}" type="presParOf" srcId="{982D0C8B-90F2-CD42-9E75-B3E107559203}" destId="{C9248764-ABA8-9D4D-88B5-5D9C613CE815}" srcOrd="1" destOrd="0" presId="urn:microsoft.com/office/officeart/2005/8/layout/hierarchy2"/>
    <dgm:cxn modelId="{A44D5599-7964-4DC1-B2EB-CC006DCF294D}" type="presParOf" srcId="{E0C901B5-B349-604E-979B-DBF1B9B72C7B}" destId="{9A40E018-FD65-F141-9DB3-A008D71344DB}" srcOrd="2" destOrd="0" presId="urn:microsoft.com/office/officeart/2005/8/layout/hierarchy2"/>
    <dgm:cxn modelId="{B37EAE36-B613-4426-B555-AB7FFA2AB1EA}" type="presParOf" srcId="{9A40E018-FD65-F141-9DB3-A008D71344DB}" destId="{19712181-A165-B849-9703-9329F1979605}" srcOrd="0" destOrd="0" presId="urn:microsoft.com/office/officeart/2005/8/layout/hierarchy2"/>
    <dgm:cxn modelId="{4D42B7F3-8963-4A92-947C-728C08B58B10}" type="presParOf" srcId="{E0C901B5-B349-604E-979B-DBF1B9B72C7B}" destId="{14D624E6-4EF2-1749-A619-FE02F732B404}" srcOrd="3" destOrd="0" presId="urn:microsoft.com/office/officeart/2005/8/layout/hierarchy2"/>
    <dgm:cxn modelId="{58351D7F-07BA-4121-886C-A3FFA5958A64}" type="presParOf" srcId="{14D624E6-4EF2-1749-A619-FE02F732B404}" destId="{8869B85D-6DFD-5249-9474-9D7C9543D130}" srcOrd="0" destOrd="0" presId="urn:microsoft.com/office/officeart/2005/8/layout/hierarchy2"/>
    <dgm:cxn modelId="{8AB4FDB2-82A0-421B-8006-AF2CD1E110EF}" type="presParOf" srcId="{14D624E6-4EF2-1749-A619-FE02F732B404}" destId="{28E07F24-E7A2-D44F-86E2-72E140F67564}" srcOrd="1" destOrd="0" presId="urn:microsoft.com/office/officeart/2005/8/layout/hierarchy2"/>
    <dgm:cxn modelId="{564C7F88-65C7-4CEE-8635-EABEDF2DBC2D}" type="presParOf" srcId="{E0C901B5-B349-604E-979B-DBF1B9B72C7B}" destId="{5561C621-36C0-6148-8859-04C324E26317}" srcOrd="4" destOrd="0" presId="urn:microsoft.com/office/officeart/2005/8/layout/hierarchy2"/>
    <dgm:cxn modelId="{D4CAFB3D-26D4-4311-B6E4-0A845B11D67F}" type="presParOf" srcId="{5561C621-36C0-6148-8859-04C324E26317}" destId="{4833FCEB-A025-0B40-B3F1-B12855314374}" srcOrd="0" destOrd="0" presId="urn:microsoft.com/office/officeart/2005/8/layout/hierarchy2"/>
    <dgm:cxn modelId="{CD5F7F9D-314A-4C82-ABE9-A4BD230A931B}" type="presParOf" srcId="{E0C901B5-B349-604E-979B-DBF1B9B72C7B}" destId="{64C91798-FFD4-5643-9E66-9DB8A900D6FA}" srcOrd="5" destOrd="0" presId="urn:microsoft.com/office/officeart/2005/8/layout/hierarchy2"/>
    <dgm:cxn modelId="{518AAA6A-88BB-4959-B059-4787BEC78741}" type="presParOf" srcId="{64C91798-FFD4-5643-9E66-9DB8A900D6FA}" destId="{0E4B6834-FBD8-E84D-919C-0C3E3102706D}" srcOrd="0" destOrd="0" presId="urn:microsoft.com/office/officeart/2005/8/layout/hierarchy2"/>
    <dgm:cxn modelId="{F30A50FA-4E78-455C-A5A3-4F0E104E43BB}" type="presParOf" srcId="{64C91798-FFD4-5643-9E66-9DB8A900D6FA}" destId="{6EB75240-5D8F-E041-B881-68776F235B58}" srcOrd="1" destOrd="0" presId="urn:microsoft.com/office/officeart/2005/8/layout/hierarchy2"/>
    <dgm:cxn modelId="{33583A43-DF16-4C03-9EAD-D67CF23D1517}" type="presParOf" srcId="{9EA362B0-C180-574F-B9C5-7EE0DDE16822}" destId="{804FBE4A-893F-DE47-8980-1982F2F8C64F}" srcOrd="2" destOrd="0" presId="urn:microsoft.com/office/officeart/2005/8/layout/hierarchy2"/>
    <dgm:cxn modelId="{70506E24-12F2-4DAE-BBCF-4A2C6804CD2B}" type="presParOf" srcId="{804FBE4A-893F-DE47-8980-1982F2F8C64F}" destId="{0FFE9AA0-DE87-4348-8978-C93BBACE3B5B}" srcOrd="0" destOrd="0" presId="urn:microsoft.com/office/officeart/2005/8/layout/hierarchy2"/>
    <dgm:cxn modelId="{A8A4F193-BB58-423A-A146-2C2AA4A6A6A4}" type="presParOf" srcId="{9EA362B0-C180-574F-B9C5-7EE0DDE16822}" destId="{6FB5E673-D91F-5D48-BB66-792AB5BAC522}" srcOrd="3" destOrd="0" presId="urn:microsoft.com/office/officeart/2005/8/layout/hierarchy2"/>
    <dgm:cxn modelId="{AA84D820-8CDA-4EB3-95A2-3ACC5286425F}" type="presParOf" srcId="{6FB5E673-D91F-5D48-BB66-792AB5BAC522}" destId="{A3CFAF78-1AAE-CE42-9648-CE84FC16F9F0}" srcOrd="0" destOrd="0" presId="urn:microsoft.com/office/officeart/2005/8/layout/hierarchy2"/>
    <dgm:cxn modelId="{8E80FFDA-E3F1-4566-971E-1FB634FD5F98}" type="presParOf" srcId="{6FB5E673-D91F-5D48-BB66-792AB5BAC522}" destId="{CCDBCB04-E227-F840-B657-60FD87C4292A}" srcOrd="1" destOrd="0" presId="urn:microsoft.com/office/officeart/2005/8/layout/hierarchy2"/>
    <dgm:cxn modelId="{FB451328-4989-428C-8645-F4286464177A}" type="presParOf" srcId="{85EA7561-256D-7749-AE2E-0316C6A91F82}" destId="{485ADD61-02F6-AE44-AA03-F505E635433D}" srcOrd="2" destOrd="0" presId="urn:microsoft.com/office/officeart/2005/8/layout/hierarchy2"/>
    <dgm:cxn modelId="{929303F7-1897-453F-AEAA-84955D5D2619}" type="presParOf" srcId="{485ADD61-02F6-AE44-AA03-F505E635433D}" destId="{2053F5A8-3E65-6747-98BD-FD98C15333BB}" srcOrd="0" destOrd="0" presId="urn:microsoft.com/office/officeart/2005/8/layout/hierarchy2"/>
    <dgm:cxn modelId="{68164E62-1975-49D3-AD25-2D6C2AEB5766}" type="presParOf" srcId="{85EA7561-256D-7749-AE2E-0316C6A91F82}" destId="{23E76E4D-38C9-344B-9E6F-6F4D3F2A29CA}" srcOrd="3" destOrd="0" presId="urn:microsoft.com/office/officeart/2005/8/layout/hierarchy2"/>
    <dgm:cxn modelId="{6388AAB8-C947-458C-9EC5-CB92BADBEF88}" type="presParOf" srcId="{23E76E4D-38C9-344B-9E6F-6F4D3F2A29CA}" destId="{FB9189F6-9525-164B-8DEF-B2549EDE9C60}" srcOrd="0" destOrd="0" presId="urn:microsoft.com/office/officeart/2005/8/layout/hierarchy2"/>
    <dgm:cxn modelId="{98A0776F-77C2-4679-ACC3-D1918D47AC3D}" type="presParOf" srcId="{23E76E4D-38C9-344B-9E6F-6F4D3F2A29CA}" destId="{E2AD2A64-B199-EC43-AFAC-7FDB3E0C66C9}" srcOrd="1" destOrd="0" presId="urn:microsoft.com/office/officeart/2005/8/layout/hierarchy2"/>
    <dgm:cxn modelId="{89A06EB5-94A1-4DDC-A2F0-26B9817ABF54}" type="presParOf" srcId="{E2AD2A64-B199-EC43-AFAC-7FDB3E0C66C9}" destId="{ABE5F35F-E1B9-F748-BAEB-3B5EBB4D015D}" srcOrd="0" destOrd="0" presId="urn:microsoft.com/office/officeart/2005/8/layout/hierarchy2"/>
    <dgm:cxn modelId="{7F840182-C41A-479D-9DE1-1D752E7EC493}" type="presParOf" srcId="{ABE5F35F-E1B9-F748-BAEB-3B5EBB4D015D}" destId="{4CED8B97-FD00-F44E-B887-5252E1C4BD49}" srcOrd="0" destOrd="0" presId="urn:microsoft.com/office/officeart/2005/8/layout/hierarchy2"/>
    <dgm:cxn modelId="{D3D815E8-536F-4AB6-804B-6A46685DBA56}" type="presParOf" srcId="{E2AD2A64-B199-EC43-AFAC-7FDB3E0C66C9}" destId="{75A2C13C-E0E5-9F4D-B64F-1F4AFC8B0E38}" srcOrd="1" destOrd="0" presId="urn:microsoft.com/office/officeart/2005/8/layout/hierarchy2"/>
    <dgm:cxn modelId="{91AD1003-AE33-4F57-A897-2F4ED0B85E96}" type="presParOf" srcId="{75A2C13C-E0E5-9F4D-B64F-1F4AFC8B0E38}" destId="{2C537AA4-816E-F543-897E-3246AFA3D7DE}" srcOrd="0" destOrd="0" presId="urn:microsoft.com/office/officeart/2005/8/layout/hierarchy2"/>
    <dgm:cxn modelId="{042670AB-4232-4CA7-882F-638CAA6BEB43}" type="presParOf" srcId="{75A2C13C-E0E5-9F4D-B64F-1F4AFC8B0E38}" destId="{E4E5B753-8041-BB48-8618-5BABB0F08CB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0B3129-5C75-0540-A114-977288E66AB2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33D5AD-A690-6A44-A252-174E80F1C478}">
      <dgm:prSet phldrT="[Text]"/>
      <dgm:spPr/>
      <dgm:t>
        <a:bodyPr/>
        <a:lstStyle/>
        <a:p>
          <a:r>
            <a:rPr lang="en-US" dirty="0"/>
            <a:t>EVENT RECOVERY</a:t>
          </a:r>
        </a:p>
        <a:p>
          <a:r>
            <a:rPr lang="en-US" dirty="0">
              <a:solidFill>
                <a:schemeClr val="tx1"/>
              </a:solidFill>
            </a:rPr>
            <a:t>-FLEXIBILITY</a:t>
          </a:r>
        </a:p>
      </dgm:t>
    </dgm:pt>
    <dgm:pt modelId="{4EF33F91-1D41-8B49-9C50-CD6E438C2715}" type="parTrans" cxnId="{689D82CD-EAC1-B04C-9157-D64D30A98915}">
      <dgm:prSet/>
      <dgm:spPr/>
      <dgm:t>
        <a:bodyPr/>
        <a:lstStyle/>
        <a:p>
          <a:endParaRPr lang="en-US"/>
        </a:p>
      </dgm:t>
    </dgm:pt>
    <dgm:pt modelId="{AB1E1356-CFAB-C947-B2BD-D4F795B79A85}" type="sibTrans" cxnId="{689D82CD-EAC1-B04C-9157-D64D30A98915}">
      <dgm:prSet/>
      <dgm:spPr/>
      <dgm:t>
        <a:bodyPr/>
        <a:lstStyle/>
        <a:p>
          <a:endParaRPr lang="en-US"/>
        </a:p>
      </dgm:t>
    </dgm:pt>
    <dgm:pt modelId="{B4B04369-11BA-F54C-8435-BEC5BEE374D0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</a:rPr>
            <a:t>ADEQUATE FINANCIAL RESOURCES?</a:t>
          </a:r>
        </a:p>
        <a:p>
          <a:r>
            <a:rPr lang="en-US" dirty="0">
              <a:solidFill>
                <a:srgbClr val="000000"/>
              </a:solidFill>
            </a:rPr>
            <a:t>grants; sponsorships; cash reserves; lines of credit</a:t>
          </a:r>
        </a:p>
      </dgm:t>
    </dgm:pt>
    <dgm:pt modelId="{524C5193-A820-3444-899D-C35970CB09D1}" type="parTrans" cxnId="{2CA85513-6F2C-974B-89BD-7A2F232B8F01}">
      <dgm:prSet/>
      <dgm:spPr/>
      <dgm:t>
        <a:bodyPr/>
        <a:lstStyle/>
        <a:p>
          <a:endParaRPr lang="en-US"/>
        </a:p>
      </dgm:t>
    </dgm:pt>
    <dgm:pt modelId="{BC383639-0EA5-4346-9611-38BC6E2A1708}" type="sibTrans" cxnId="{2CA85513-6F2C-974B-89BD-7A2F232B8F01}">
      <dgm:prSet/>
      <dgm:spPr/>
      <dgm:t>
        <a:bodyPr/>
        <a:lstStyle/>
        <a:p>
          <a:endParaRPr lang="en-US"/>
        </a:p>
      </dgm:t>
    </dgm:pt>
    <dgm:pt modelId="{E10EC40E-8D6E-7343-84BD-4688B32DD90C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</a:rPr>
            <a:t>STAKEHOLDER COMMITMENT?</a:t>
          </a:r>
        </a:p>
        <a:p>
          <a:r>
            <a:rPr lang="en-US" dirty="0">
              <a:solidFill>
                <a:srgbClr val="000000"/>
              </a:solidFill>
            </a:rPr>
            <a:t>political support; other allies and partners; community goodwill</a:t>
          </a:r>
        </a:p>
      </dgm:t>
    </dgm:pt>
    <dgm:pt modelId="{C3A34432-4B33-3E4C-BF3B-C5630C19A8C1}" type="parTrans" cxnId="{D68DB64B-8EB9-A447-8771-CF83EEC13E6F}">
      <dgm:prSet/>
      <dgm:spPr/>
      <dgm:t>
        <a:bodyPr/>
        <a:lstStyle/>
        <a:p>
          <a:endParaRPr lang="en-US"/>
        </a:p>
      </dgm:t>
    </dgm:pt>
    <dgm:pt modelId="{0FBDEF97-D8F7-CA41-B94E-E5E138B5BE62}" type="sibTrans" cxnId="{D68DB64B-8EB9-A447-8771-CF83EEC13E6F}">
      <dgm:prSet/>
      <dgm:spPr/>
      <dgm:t>
        <a:bodyPr/>
        <a:lstStyle/>
        <a:p>
          <a:endParaRPr lang="en-US"/>
        </a:p>
      </dgm:t>
    </dgm:pt>
    <dgm:pt modelId="{5C58DA74-2060-174D-AE48-36A3D8FA54BE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>
              <a:solidFill>
                <a:srgbClr val="000000"/>
              </a:solidFill>
            </a:rPr>
            <a:t>CUSTOMER/CLIENT  DEMAND?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>
              <a:solidFill>
                <a:srgbClr val="000000"/>
              </a:solidFill>
            </a:rPr>
            <a:t>need for continuous engagement; redesign or repositioning</a:t>
          </a: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C2A10169-4C23-CC43-B2F9-E85407AAC32C}" type="parTrans" cxnId="{5816A8E7-EC32-6048-BE0C-64F485353B8C}">
      <dgm:prSet/>
      <dgm:spPr/>
      <dgm:t>
        <a:bodyPr/>
        <a:lstStyle/>
        <a:p>
          <a:endParaRPr lang="en-US"/>
        </a:p>
      </dgm:t>
    </dgm:pt>
    <dgm:pt modelId="{43F04E98-6BDE-3D4F-990E-D38E59CCE769}" type="sibTrans" cxnId="{5816A8E7-EC32-6048-BE0C-64F485353B8C}">
      <dgm:prSet/>
      <dgm:spPr/>
      <dgm:t>
        <a:bodyPr/>
        <a:lstStyle/>
        <a:p>
          <a:endParaRPr lang="en-US"/>
        </a:p>
      </dgm:t>
    </dgm:pt>
    <dgm:pt modelId="{4B33768B-0A2F-CA4D-B938-569DFF5C3BD2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</a:rPr>
            <a:t>TECHNICAL FEASIBILITY? available times; venue; human resources; manageable regulations</a:t>
          </a:r>
        </a:p>
      </dgm:t>
    </dgm:pt>
    <dgm:pt modelId="{FE9C2551-5FE1-C14E-B74F-4344DC2234DD}" type="parTrans" cxnId="{E152D1DB-5E0F-8F48-8A20-BEBEDA2FF4E0}">
      <dgm:prSet/>
      <dgm:spPr/>
      <dgm:t>
        <a:bodyPr/>
        <a:lstStyle/>
        <a:p>
          <a:endParaRPr lang="en-US"/>
        </a:p>
      </dgm:t>
    </dgm:pt>
    <dgm:pt modelId="{292402D4-8BED-5143-9C4A-75F8750ACCBB}" type="sibTrans" cxnId="{E152D1DB-5E0F-8F48-8A20-BEBEDA2FF4E0}">
      <dgm:prSet/>
      <dgm:spPr/>
      <dgm:t>
        <a:bodyPr/>
        <a:lstStyle/>
        <a:p>
          <a:endParaRPr lang="en-US"/>
        </a:p>
      </dgm:t>
    </dgm:pt>
    <dgm:pt modelId="{F3C39080-0DCB-264F-AF65-E6A630C69740}" type="pres">
      <dgm:prSet presAssocID="{070B3129-5C75-0540-A114-977288E66AB2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E7C2F16-0883-1B47-A79B-99427A24B1A6}" type="pres">
      <dgm:prSet presAssocID="{070B3129-5C75-0540-A114-977288E66AB2}" presName="matrix" presStyleCnt="0"/>
      <dgm:spPr/>
    </dgm:pt>
    <dgm:pt modelId="{2054C5BD-CA88-6C4C-B236-B1633BB7D470}" type="pres">
      <dgm:prSet presAssocID="{070B3129-5C75-0540-A114-977288E66AB2}" presName="tile1" presStyleLbl="node1" presStyleIdx="0" presStyleCnt="4"/>
      <dgm:spPr/>
    </dgm:pt>
    <dgm:pt modelId="{F7E424CA-E273-0646-A184-69659D6CD40D}" type="pres">
      <dgm:prSet presAssocID="{070B3129-5C75-0540-A114-977288E66AB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EC0EF18-170F-2046-811B-BB48C78DBF1C}" type="pres">
      <dgm:prSet presAssocID="{070B3129-5C75-0540-A114-977288E66AB2}" presName="tile2" presStyleLbl="node1" presStyleIdx="1" presStyleCnt="4"/>
      <dgm:spPr/>
    </dgm:pt>
    <dgm:pt modelId="{31D7035C-246D-374B-9743-50F22F761413}" type="pres">
      <dgm:prSet presAssocID="{070B3129-5C75-0540-A114-977288E66AB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A8105F9-B073-2944-AF3D-DABED70BA2F5}" type="pres">
      <dgm:prSet presAssocID="{070B3129-5C75-0540-A114-977288E66AB2}" presName="tile3" presStyleLbl="node1" presStyleIdx="2" presStyleCnt="4"/>
      <dgm:spPr/>
    </dgm:pt>
    <dgm:pt modelId="{83604F0C-7E79-8740-A3FC-51B21BB73FC7}" type="pres">
      <dgm:prSet presAssocID="{070B3129-5C75-0540-A114-977288E66AB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386E7EC-9ECE-584C-8F0B-8F735576F187}" type="pres">
      <dgm:prSet presAssocID="{070B3129-5C75-0540-A114-977288E66AB2}" presName="tile4" presStyleLbl="node1" presStyleIdx="3" presStyleCnt="4"/>
      <dgm:spPr/>
    </dgm:pt>
    <dgm:pt modelId="{A6392409-EED3-6A41-A87F-0E0C1B904461}" type="pres">
      <dgm:prSet presAssocID="{070B3129-5C75-0540-A114-977288E66AB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E7534A7-4089-FA4A-B1DA-9B09E494D4E6}" type="pres">
      <dgm:prSet presAssocID="{070B3129-5C75-0540-A114-977288E66AB2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43250513-D220-41C9-BF5C-9F391CC01B50}" type="presOf" srcId="{070B3129-5C75-0540-A114-977288E66AB2}" destId="{F3C39080-0DCB-264F-AF65-E6A630C69740}" srcOrd="0" destOrd="0" presId="urn:microsoft.com/office/officeart/2005/8/layout/matrix1"/>
    <dgm:cxn modelId="{2CA85513-6F2C-974B-89BD-7A2F232B8F01}" srcId="{8133D5AD-A690-6A44-A252-174E80F1C478}" destId="{B4B04369-11BA-F54C-8435-BEC5BEE374D0}" srcOrd="0" destOrd="0" parTransId="{524C5193-A820-3444-899D-C35970CB09D1}" sibTransId="{BC383639-0EA5-4346-9611-38BC6E2A1708}"/>
    <dgm:cxn modelId="{46E3B215-D4FD-426E-B3F1-81CA68ADB6AB}" type="presOf" srcId="{4B33768B-0A2F-CA4D-B938-569DFF5C3BD2}" destId="{A6392409-EED3-6A41-A87F-0E0C1B904461}" srcOrd="1" destOrd="0" presId="urn:microsoft.com/office/officeart/2005/8/layout/matrix1"/>
    <dgm:cxn modelId="{57279428-8B4B-408B-A495-064D32CD0B52}" type="presOf" srcId="{E10EC40E-8D6E-7343-84BD-4688B32DD90C}" destId="{8EC0EF18-170F-2046-811B-BB48C78DBF1C}" srcOrd="0" destOrd="0" presId="urn:microsoft.com/office/officeart/2005/8/layout/matrix1"/>
    <dgm:cxn modelId="{F0A82E2D-A398-4F7B-B619-1FEE21BEC0C0}" type="presOf" srcId="{5C58DA74-2060-174D-AE48-36A3D8FA54BE}" destId="{0A8105F9-B073-2944-AF3D-DABED70BA2F5}" srcOrd="0" destOrd="0" presId="urn:microsoft.com/office/officeart/2005/8/layout/matrix1"/>
    <dgm:cxn modelId="{7BA91243-B694-4171-A438-EEE8A382CA4B}" type="presOf" srcId="{E10EC40E-8D6E-7343-84BD-4688B32DD90C}" destId="{31D7035C-246D-374B-9743-50F22F761413}" srcOrd="1" destOrd="0" presId="urn:microsoft.com/office/officeart/2005/8/layout/matrix1"/>
    <dgm:cxn modelId="{1EE86345-190D-4C59-A9B4-811393EB42C6}" type="presOf" srcId="{5C58DA74-2060-174D-AE48-36A3D8FA54BE}" destId="{83604F0C-7E79-8740-A3FC-51B21BB73FC7}" srcOrd="1" destOrd="0" presId="urn:microsoft.com/office/officeart/2005/8/layout/matrix1"/>
    <dgm:cxn modelId="{D68DB64B-8EB9-A447-8771-CF83EEC13E6F}" srcId="{8133D5AD-A690-6A44-A252-174E80F1C478}" destId="{E10EC40E-8D6E-7343-84BD-4688B32DD90C}" srcOrd="1" destOrd="0" parTransId="{C3A34432-4B33-3E4C-BF3B-C5630C19A8C1}" sibTransId="{0FBDEF97-D8F7-CA41-B94E-E5E138B5BE62}"/>
    <dgm:cxn modelId="{69EE9176-03F6-48B2-ACC4-9823B2634C17}" type="presOf" srcId="{B4B04369-11BA-F54C-8435-BEC5BEE374D0}" destId="{2054C5BD-CA88-6C4C-B236-B1633BB7D470}" srcOrd="0" destOrd="0" presId="urn:microsoft.com/office/officeart/2005/8/layout/matrix1"/>
    <dgm:cxn modelId="{3FE1167D-9C89-4824-952D-B8C5B29FE40E}" type="presOf" srcId="{4B33768B-0A2F-CA4D-B938-569DFF5C3BD2}" destId="{B386E7EC-9ECE-584C-8F0B-8F735576F187}" srcOrd="0" destOrd="0" presId="urn:microsoft.com/office/officeart/2005/8/layout/matrix1"/>
    <dgm:cxn modelId="{0F417F96-48F8-4109-B3DE-DAE9731D393C}" type="presOf" srcId="{B4B04369-11BA-F54C-8435-BEC5BEE374D0}" destId="{F7E424CA-E273-0646-A184-69659D6CD40D}" srcOrd="1" destOrd="0" presId="urn:microsoft.com/office/officeart/2005/8/layout/matrix1"/>
    <dgm:cxn modelId="{6A8179CD-5680-42ED-BE28-DD1DD41EED05}" type="presOf" srcId="{8133D5AD-A690-6A44-A252-174E80F1C478}" destId="{9E7534A7-4089-FA4A-B1DA-9B09E494D4E6}" srcOrd="0" destOrd="0" presId="urn:microsoft.com/office/officeart/2005/8/layout/matrix1"/>
    <dgm:cxn modelId="{689D82CD-EAC1-B04C-9157-D64D30A98915}" srcId="{070B3129-5C75-0540-A114-977288E66AB2}" destId="{8133D5AD-A690-6A44-A252-174E80F1C478}" srcOrd="0" destOrd="0" parTransId="{4EF33F91-1D41-8B49-9C50-CD6E438C2715}" sibTransId="{AB1E1356-CFAB-C947-B2BD-D4F795B79A85}"/>
    <dgm:cxn modelId="{E152D1DB-5E0F-8F48-8A20-BEBEDA2FF4E0}" srcId="{8133D5AD-A690-6A44-A252-174E80F1C478}" destId="{4B33768B-0A2F-CA4D-B938-569DFF5C3BD2}" srcOrd="3" destOrd="0" parTransId="{FE9C2551-5FE1-C14E-B74F-4344DC2234DD}" sibTransId="{292402D4-8BED-5143-9C4A-75F8750ACCBB}"/>
    <dgm:cxn modelId="{5816A8E7-EC32-6048-BE0C-64F485353B8C}" srcId="{8133D5AD-A690-6A44-A252-174E80F1C478}" destId="{5C58DA74-2060-174D-AE48-36A3D8FA54BE}" srcOrd="2" destOrd="0" parTransId="{C2A10169-4C23-CC43-B2F9-E85407AAC32C}" sibTransId="{43F04E98-6BDE-3D4F-990E-D38E59CCE769}"/>
    <dgm:cxn modelId="{22221819-8B26-42BE-B32F-9C5A2E130771}" type="presParOf" srcId="{F3C39080-0DCB-264F-AF65-E6A630C69740}" destId="{4E7C2F16-0883-1B47-A79B-99427A24B1A6}" srcOrd="0" destOrd="0" presId="urn:microsoft.com/office/officeart/2005/8/layout/matrix1"/>
    <dgm:cxn modelId="{7A20E3EB-8C37-4518-91C6-868B93577089}" type="presParOf" srcId="{4E7C2F16-0883-1B47-A79B-99427A24B1A6}" destId="{2054C5BD-CA88-6C4C-B236-B1633BB7D470}" srcOrd="0" destOrd="0" presId="urn:microsoft.com/office/officeart/2005/8/layout/matrix1"/>
    <dgm:cxn modelId="{56947B7A-AACB-4EA8-8D89-4DBBB4299FAA}" type="presParOf" srcId="{4E7C2F16-0883-1B47-A79B-99427A24B1A6}" destId="{F7E424CA-E273-0646-A184-69659D6CD40D}" srcOrd="1" destOrd="0" presId="urn:microsoft.com/office/officeart/2005/8/layout/matrix1"/>
    <dgm:cxn modelId="{527E2018-276E-4A3A-A76F-AF788C8D98C5}" type="presParOf" srcId="{4E7C2F16-0883-1B47-A79B-99427A24B1A6}" destId="{8EC0EF18-170F-2046-811B-BB48C78DBF1C}" srcOrd="2" destOrd="0" presId="urn:microsoft.com/office/officeart/2005/8/layout/matrix1"/>
    <dgm:cxn modelId="{3CAFDE2A-6EBB-4AA5-A815-0024C77D3CBC}" type="presParOf" srcId="{4E7C2F16-0883-1B47-A79B-99427A24B1A6}" destId="{31D7035C-246D-374B-9743-50F22F761413}" srcOrd="3" destOrd="0" presId="urn:microsoft.com/office/officeart/2005/8/layout/matrix1"/>
    <dgm:cxn modelId="{6A72E387-0257-46FE-A1CC-DC8CBD793CC4}" type="presParOf" srcId="{4E7C2F16-0883-1B47-A79B-99427A24B1A6}" destId="{0A8105F9-B073-2944-AF3D-DABED70BA2F5}" srcOrd="4" destOrd="0" presId="urn:microsoft.com/office/officeart/2005/8/layout/matrix1"/>
    <dgm:cxn modelId="{FA9005A5-93E5-4DC3-AECD-BC32CD4EA364}" type="presParOf" srcId="{4E7C2F16-0883-1B47-A79B-99427A24B1A6}" destId="{83604F0C-7E79-8740-A3FC-51B21BB73FC7}" srcOrd="5" destOrd="0" presId="urn:microsoft.com/office/officeart/2005/8/layout/matrix1"/>
    <dgm:cxn modelId="{480097E2-4E49-4A7C-97FB-F3B6FB9C2EB5}" type="presParOf" srcId="{4E7C2F16-0883-1B47-A79B-99427A24B1A6}" destId="{B386E7EC-9ECE-584C-8F0B-8F735576F187}" srcOrd="6" destOrd="0" presId="urn:microsoft.com/office/officeart/2005/8/layout/matrix1"/>
    <dgm:cxn modelId="{FBFD74A1-06CD-4428-B66F-BF18C8A495EE}" type="presParOf" srcId="{4E7C2F16-0883-1B47-A79B-99427A24B1A6}" destId="{A6392409-EED3-6A41-A87F-0E0C1B904461}" srcOrd="7" destOrd="0" presId="urn:microsoft.com/office/officeart/2005/8/layout/matrix1"/>
    <dgm:cxn modelId="{2B066E22-E0AA-425A-9270-DD339210EBF5}" type="presParOf" srcId="{F3C39080-0DCB-264F-AF65-E6A630C69740}" destId="{9E7534A7-4089-FA4A-B1DA-9B09E494D4E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7C763D-E6DD-F344-BE05-7FCAFEB5C2A6}" type="doc">
      <dgm:prSet loTypeId="urn:microsoft.com/office/officeart/2005/8/layout/cycle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2552F2-CF74-5E40-A0B2-186F3E427777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BALANCE</a:t>
          </a:r>
        </a:p>
      </dgm:t>
    </dgm:pt>
    <dgm:pt modelId="{0369F376-8342-BA49-8FC9-252EA1858240}" type="parTrans" cxnId="{7C2AAF94-F596-ED42-A717-16509B9898A2}">
      <dgm:prSet/>
      <dgm:spPr/>
      <dgm:t>
        <a:bodyPr/>
        <a:lstStyle/>
        <a:p>
          <a:endParaRPr lang="en-US"/>
        </a:p>
      </dgm:t>
    </dgm:pt>
    <dgm:pt modelId="{52E74477-1878-8744-9DBA-C2D536B5DD2A}" type="sibTrans" cxnId="{7C2AAF94-F596-ED42-A717-16509B9898A2}">
      <dgm:prSet/>
      <dgm:spPr/>
      <dgm:t>
        <a:bodyPr/>
        <a:lstStyle/>
        <a:p>
          <a:endParaRPr lang="en-US"/>
        </a:p>
      </dgm:t>
    </dgm:pt>
    <dgm:pt modelId="{191AC75D-AE71-8243-9C4F-FFF345EA8F1D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SYNERGIES</a:t>
          </a:r>
        </a:p>
      </dgm:t>
    </dgm:pt>
    <dgm:pt modelId="{C46126E6-2F4E-CE45-BB76-2612D16F99C7}" type="parTrans" cxnId="{AD05BE63-5495-7F49-92DB-F29D43ED6F87}">
      <dgm:prSet/>
      <dgm:spPr/>
      <dgm:t>
        <a:bodyPr/>
        <a:lstStyle/>
        <a:p>
          <a:endParaRPr lang="en-US"/>
        </a:p>
      </dgm:t>
    </dgm:pt>
    <dgm:pt modelId="{5A84EF9C-DC85-9041-99D2-4FBEE039C38D}" type="sibTrans" cxnId="{AD05BE63-5495-7F49-92DB-F29D43ED6F87}">
      <dgm:prSet/>
      <dgm:spPr/>
      <dgm:t>
        <a:bodyPr/>
        <a:lstStyle/>
        <a:p>
          <a:endParaRPr lang="en-US"/>
        </a:p>
      </dgm:t>
    </dgm:pt>
    <dgm:pt modelId="{3B13EBC8-8DEF-B841-916B-B828A80D4B61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COMMUNITY SUPPORT</a:t>
          </a:r>
        </a:p>
      </dgm:t>
    </dgm:pt>
    <dgm:pt modelId="{EF9507BC-6D06-B442-8F07-C38FCCA966BC}" type="parTrans" cxnId="{CA1A5D83-6D30-7243-B132-7ED7A63D2B70}">
      <dgm:prSet/>
      <dgm:spPr/>
      <dgm:t>
        <a:bodyPr/>
        <a:lstStyle/>
        <a:p>
          <a:endParaRPr lang="en-US"/>
        </a:p>
      </dgm:t>
    </dgm:pt>
    <dgm:pt modelId="{060FDF85-8DC5-EA47-AC98-3E87E603AC46}" type="sibTrans" cxnId="{CA1A5D83-6D30-7243-B132-7ED7A63D2B70}">
      <dgm:prSet/>
      <dgm:spPr/>
      <dgm:t>
        <a:bodyPr/>
        <a:lstStyle/>
        <a:p>
          <a:endParaRPr lang="en-US"/>
        </a:p>
      </dgm:t>
    </dgm:pt>
    <dgm:pt modelId="{93CA87F7-1F06-7643-A58E-B21D00ECDF4C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LEARNING</a:t>
          </a:r>
        </a:p>
      </dgm:t>
    </dgm:pt>
    <dgm:pt modelId="{DD43CF76-C174-9844-B2B4-F562464D04CB}" type="parTrans" cxnId="{B928F7B2-20DE-6148-A048-C23DD636B494}">
      <dgm:prSet/>
      <dgm:spPr/>
      <dgm:t>
        <a:bodyPr/>
        <a:lstStyle/>
        <a:p>
          <a:endParaRPr lang="en-US"/>
        </a:p>
      </dgm:t>
    </dgm:pt>
    <dgm:pt modelId="{D2B8B9D2-B1CB-8D44-BF73-15FA88D21CA2}" type="sibTrans" cxnId="{B928F7B2-20DE-6148-A048-C23DD636B494}">
      <dgm:prSet/>
      <dgm:spPr/>
      <dgm:t>
        <a:bodyPr/>
        <a:lstStyle/>
        <a:p>
          <a:endParaRPr lang="en-US"/>
        </a:p>
      </dgm:t>
    </dgm:pt>
    <dgm:pt modelId="{8B078888-0933-1A44-AC36-C5C8C6D95E93}">
      <dgm:prSet phldrT="[Text]"/>
      <dgm:spPr/>
      <dgm:t>
        <a:bodyPr/>
        <a:lstStyle/>
        <a:p>
          <a:r>
            <a:rPr lang="en-US" b="1" dirty="0">
              <a:solidFill>
                <a:srgbClr val="000000"/>
              </a:solidFill>
            </a:rPr>
            <a:t>ADAPTABILITY</a:t>
          </a:r>
        </a:p>
        <a:p>
          <a:r>
            <a:rPr lang="en-US" b="1" dirty="0">
              <a:solidFill>
                <a:srgbClr val="000000"/>
              </a:solidFill>
            </a:rPr>
            <a:t>FLEXIBILITY</a:t>
          </a:r>
        </a:p>
      </dgm:t>
    </dgm:pt>
    <dgm:pt modelId="{72FF931A-E740-2D49-8BF5-33380E970504}" type="parTrans" cxnId="{4F94AFE3-1906-C84A-BE0B-83083DB445B0}">
      <dgm:prSet/>
      <dgm:spPr/>
      <dgm:t>
        <a:bodyPr/>
        <a:lstStyle/>
        <a:p>
          <a:endParaRPr lang="en-US"/>
        </a:p>
      </dgm:t>
    </dgm:pt>
    <dgm:pt modelId="{36EE6919-2B38-7D48-8CB5-97C5B67BDCE8}" type="sibTrans" cxnId="{4F94AFE3-1906-C84A-BE0B-83083DB445B0}">
      <dgm:prSet/>
      <dgm:spPr/>
      <dgm:t>
        <a:bodyPr/>
        <a:lstStyle/>
        <a:p>
          <a:endParaRPr lang="en-US"/>
        </a:p>
      </dgm:t>
    </dgm:pt>
    <dgm:pt modelId="{33DAD803-10B0-DB40-8A04-7D3AB48EBAA9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OPPORTUNITIES</a:t>
          </a:r>
        </a:p>
      </dgm:t>
    </dgm:pt>
    <dgm:pt modelId="{DD8FBFDF-BBF7-254D-9C1C-B2488203E614}" type="parTrans" cxnId="{14EE0EA3-7642-CA4D-847E-73228B5E1E02}">
      <dgm:prSet/>
      <dgm:spPr/>
      <dgm:t>
        <a:bodyPr/>
        <a:lstStyle/>
        <a:p>
          <a:endParaRPr lang="en-US"/>
        </a:p>
      </dgm:t>
    </dgm:pt>
    <dgm:pt modelId="{4B0BB38B-349B-CA41-87B7-E4956B90F795}" type="sibTrans" cxnId="{14EE0EA3-7642-CA4D-847E-73228B5E1E02}">
      <dgm:prSet/>
      <dgm:spPr/>
      <dgm:t>
        <a:bodyPr/>
        <a:lstStyle/>
        <a:p>
          <a:endParaRPr lang="en-US"/>
        </a:p>
      </dgm:t>
    </dgm:pt>
    <dgm:pt modelId="{3882EE63-25BB-AD4B-B081-D2E340814BCD}" type="pres">
      <dgm:prSet presAssocID="{C97C763D-E6DD-F344-BE05-7FCAFEB5C2A6}" presName="cycle" presStyleCnt="0">
        <dgm:presLayoutVars>
          <dgm:dir/>
          <dgm:resizeHandles val="exact"/>
        </dgm:presLayoutVars>
      </dgm:prSet>
      <dgm:spPr/>
    </dgm:pt>
    <dgm:pt modelId="{9B5CF066-B021-384A-8FE0-95DA52C24C19}" type="pres">
      <dgm:prSet presAssocID="{D92552F2-CF74-5E40-A0B2-186F3E427777}" presName="node" presStyleLbl="node1" presStyleIdx="0" presStyleCnt="6">
        <dgm:presLayoutVars>
          <dgm:bulletEnabled val="1"/>
        </dgm:presLayoutVars>
      </dgm:prSet>
      <dgm:spPr/>
    </dgm:pt>
    <dgm:pt modelId="{B70CBAA6-1D57-DD4E-83C2-075E11FFE699}" type="pres">
      <dgm:prSet presAssocID="{52E74477-1878-8744-9DBA-C2D536B5DD2A}" presName="sibTrans" presStyleLbl="sibTrans2D1" presStyleIdx="0" presStyleCnt="6"/>
      <dgm:spPr/>
    </dgm:pt>
    <dgm:pt modelId="{CA689DF6-9B4D-6544-A483-1FE110210D16}" type="pres">
      <dgm:prSet presAssocID="{52E74477-1878-8744-9DBA-C2D536B5DD2A}" presName="connectorText" presStyleLbl="sibTrans2D1" presStyleIdx="0" presStyleCnt="6"/>
      <dgm:spPr/>
    </dgm:pt>
    <dgm:pt modelId="{FD835741-E25D-F94D-B2CA-0F78119239F1}" type="pres">
      <dgm:prSet presAssocID="{191AC75D-AE71-8243-9C4F-FFF345EA8F1D}" presName="node" presStyleLbl="node1" presStyleIdx="1" presStyleCnt="6">
        <dgm:presLayoutVars>
          <dgm:bulletEnabled val="1"/>
        </dgm:presLayoutVars>
      </dgm:prSet>
      <dgm:spPr/>
    </dgm:pt>
    <dgm:pt modelId="{FFFE4F4B-107A-4441-BF33-A30A0969EE98}" type="pres">
      <dgm:prSet presAssocID="{5A84EF9C-DC85-9041-99D2-4FBEE039C38D}" presName="sibTrans" presStyleLbl="sibTrans2D1" presStyleIdx="1" presStyleCnt="6"/>
      <dgm:spPr/>
    </dgm:pt>
    <dgm:pt modelId="{9F26AB25-B16B-204B-8A2E-ADE9D2B04377}" type="pres">
      <dgm:prSet presAssocID="{5A84EF9C-DC85-9041-99D2-4FBEE039C38D}" presName="connectorText" presStyleLbl="sibTrans2D1" presStyleIdx="1" presStyleCnt="6"/>
      <dgm:spPr/>
    </dgm:pt>
    <dgm:pt modelId="{D45A6A4D-A7BD-AA45-AC36-C2C6B9EE623A}" type="pres">
      <dgm:prSet presAssocID="{3B13EBC8-8DEF-B841-916B-B828A80D4B61}" presName="node" presStyleLbl="node1" presStyleIdx="2" presStyleCnt="6">
        <dgm:presLayoutVars>
          <dgm:bulletEnabled val="1"/>
        </dgm:presLayoutVars>
      </dgm:prSet>
      <dgm:spPr/>
    </dgm:pt>
    <dgm:pt modelId="{27C7F982-FC54-0A4C-8F5A-E4A3B09E01A8}" type="pres">
      <dgm:prSet presAssocID="{060FDF85-8DC5-EA47-AC98-3E87E603AC46}" presName="sibTrans" presStyleLbl="sibTrans2D1" presStyleIdx="2" presStyleCnt="6"/>
      <dgm:spPr/>
    </dgm:pt>
    <dgm:pt modelId="{298AC853-C487-6243-847D-86758B85D760}" type="pres">
      <dgm:prSet presAssocID="{060FDF85-8DC5-EA47-AC98-3E87E603AC46}" presName="connectorText" presStyleLbl="sibTrans2D1" presStyleIdx="2" presStyleCnt="6"/>
      <dgm:spPr/>
    </dgm:pt>
    <dgm:pt modelId="{B808F273-68E9-494F-A8FB-EA603C526803}" type="pres">
      <dgm:prSet presAssocID="{93CA87F7-1F06-7643-A58E-B21D00ECDF4C}" presName="node" presStyleLbl="node1" presStyleIdx="3" presStyleCnt="6">
        <dgm:presLayoutVars>
          <dgm:bulletEnabled val="1"/>
        </dgm:presLayoutVars>
      </dgm:prSet>
      <dgm:spPr/>
    </dgm:pt>
    <dgm:pt modelId="{015F1D4A-C0F4-5D44-8DE2-3D297E7701C2}" type="pres">
      <dgm:prSet presAssocID="{D2B8B9D2-B1CB-8D44-BF73-15FA88D21CA2}" presName="sibTrans" presStyleLbl="sibTrans2D1" presStyleIdx="3" presStyleCnt="6"/>
      <dgm:spPr/>
    </dgm:pt>
    <dgm:pt modelId="{BCFF03B0-709D-1D4D-B6F8-EAC593A276B2}" type="pres">
      <dgm:prSet presAssocID="{D2B8B9D2-B1CB-8D44-BF73-15FA88D21CA2}" presName="connectorText" presStyleLbl="sibTrans2D1" presStyleIdx="3" presStyleCnt="6"/>
      <dgm:spPr/>
    </dgm:pt>
    <dgm:pt modelId="{3C3DC04F-B61A-DF4A-83AE-9DC947248614}" type="pres">
      <dgm:prSet presAssocID="{8B078888-0933-1A44-AC36-C5C8C6D95E93}" presName="node" presStyleLbl="node1" presStyleIdx="4" presStyleCnt="6">
        <dgm:presLayoutVars>
          <dgm:bulletEnabled val="1"/>
        </dgm:presLayoutVars>
      </dgm:prSet>
      <dgm:spPr/>
    </dgm:pt>
    <dgm:pt modelId="{E6821D9A-91E9-294D-9CB9-243E5D25C7E3}" type="pres">
      <dgm:prSet presAssocID="{36EE6919-2B38-7D48-8CB5-97C5B67BDCE8}" presName="sibTrans" presStyleLbl="sibTrans2D1" presStyleIdx="4" presStyleCnt="6"/>
      <dgm:spPr/>
    </dgm:pt>
    <dgm:pt modelId="{0FBF4C1C-CFCD-B844-89FD-C484F2A82509}" type="pres">
      <dgm:prSet presAssocID="{36EE6919-2B38-7D48-8CB5-97C5B67BDCE8}" presName="connectorText" presStyleLbl="sibTrans2D1" presStyleIdx="4" presStyleCnt="6"/>
      <dgm:spPr/>
    </dgm:pt>
    <dgm:pt modelId="{1DCDFC0D-0AF5-A14A-A46D-46E02604C921}" type="pres">
      <dgm:prSet presAssocID="{33DAD803-10B0-DB40-8A04-7D3AB48EBAA9}" presName="node" presStyleLbl="node1" presStyleIdx="5" presStyleCnt="6">
        <dgm:presLayoutVars>
          <dgm:bulletEnabled val="1"/>
        </dgm:presLayoutVars>
      </dgm:prSet>
      <dgm:spPr/>
    </dgm:pt>
    <dgm:pt modelId="{6FB43731-E124-544C-BBEE-865AAEB4F47E}" type="pres">
      <dgm:prSet presAssocID="{4B0BB38B-349B-CA41-87B7-E4956B90F795}" presName="sibTrans" presStyleLbl="sibTrans2D1" presStyleIdx="5" presStyleCnt="6"/>
      <dgm:spPr/>
    </dgm:pt>
    <dgm:pt modelId="{311EABA8-E957-6E4E-B01C-5DC4E893A591}" type="pres">
      <dgm:prSet presAssocID="{4B0BB38B-349B-CA41-87B7-E4956B90F795}" presName="connectorText" presStyleLbl="sibTrans2D1" presStyleIdx="5" presStyleCnt="6"/>
      <dgm:spPr/>
    </dgm:pt>
  </dgm:ptLst>
  <dgm:cxnLst>
    <dgm:cxn modelId="{BA877701-F9C4-44FC-9646-EEB2AAC52353}" type="presOf" srcId="{4B0BB38B-349B-CA41-87B7-E4956B90F795}" destId="{311EABA8-E957-6E4E-B01C-5DC4E893A591}" srcOrd="1" destOrd="0" presId="urn:microsoft.com/office/officeart/2005/8/layout/cycle2"/>
    <dgm:cxn modelId="{5A39F20D-2910-4928-939D-4095F3A6FD3C}" type="presOf" srcId="{5A84EF9C-DC85-9041-99D2-4FBEE039C38D}" destId="{9F26AB25-B16B-204B-8A2E-ADE9D2B04377}" srcOrd="1" destOrd="0" presId="urn:microsoft.com/office/officeart/2005/8/layout/cycle2"/>
    <dgm:cxn modelId="{7CD0273D-DFB9-4956-9401-1F05F18FAB11}" type="presOf" srcId="{4B0BB38B-349B-CA41-87B7-E4956B90F795}" destId="{6FB43731-E124-544C-BBEE-865AAEB4F47E}" srcOrd="0" destOrd="0" presId="urn:microsoft.com/office/officeart/2005/8/layout/cycle2"/>
    <dgm:cxn modelId="{3AA64A5E-6DDA-4A12-B012-81453DAC910E}" type="presOf" srcId="{C97C763D-E6DD-F344-BE05-7FCAFEB5C2A6}" destId="{3882EE63-25BB-AD4B-B081-D2E340814BCD}" srcOrd="0" destOrd="0" presId="urn:microsoft.com/office/officeart/2005/8/layout/cycle2"/>
    <dgm:cxn modelId="{E7730263-C1E9-4F8F-9473-B68215F4714B}" type="presOf" srcId="{5A84EF9C-DC85-9041-99D2-4FBEE039C38D}" destId="{FFFE4F4B-107A-4441-BF33-A30A0969EE98}" srcOrd="0" destOrd="0" presId="urn:microsoft.com/office/officeart/2005/8/layout/cycle2"/>
    <dgm:cxn modelId="{AD05BE63-5495-7F49-92DB-F29D43ED6F87}" srcId="{C97C763D-E6DD-F344-BE05-7FCAFEB5C2A6}" destId="{191AC75D-AE71-8243-9C4F-FFF345EA8F1D}" srcOrd="1" destOrd="0" parTransId="{C46126E6-2F4E-CE45-BB76-2612D16F99C7}" sibTransId="{5A84EF9C-DC85-9041-99D2-4FBEE039C38D}"/>
    <dgm:cxn modelId="{9A112268-5EA6-4B50-AC7E-62DF7F73DA06}" type="presOf" srcId="{52E74477-1878-8744-9DBA-C2D536B5DD2A}" destId="{CA689DF6-9B4D-6544-A483-1FE110210D16}" srcOrd="1" destOrd="0" presId="urn:microsoft.com/office/officeart/2005/8/layout/cycle2"/>
    <dgm:cxn modelId="{9903D649-FEF9-474F-A3B8-D6BCD023C5E8}" type="presOf" srcId="{52E74477-1878-8744-9DBA-C2D536B5DD2A}" destId="{B70CBAA6-1D57-DD4E-83C2-075E11FFE699}" srcOrd="0" destOrd="0" presId="urn:microsoft.com/office/officeart/2005/8/layout/cycle2"/>
    <dgm:cxn modelId="{3F435B6D-C1AC-47EA-AA2B-C27476851B84}" type="presOf" srcId="{191AC75D-AE71-8243-9C4F-FFF345EA8F1D}" destId="{FD835741-E25D-F94D-B2CA-0F78119239F1}" srcOrd="0" destOrd="0" presId="urn:microsoft.com/office/officeart/2005/8/layout/cycle2"/>
    <dgm:cxn modelId="{CA1A5D83-6D30-7243-B132-7ED7A63D2B70}" srcId="{C97C763D-E6DD-F344-BE05-7FCAFEB5C2A6}" destId="{3B13EBC8-8DEF-B841-916B-B828A80D4B61}" srcOrd="2" destOrd="0" parTransId="{EF9507BC-6D06-B442-8F07-C38FCCA966BC}" sibTransId="{060FDF85-8DC5-EA47-AC98-3E87E603AC46}"/>
    <dgm:cxn modelId="{766FE191-720A-47AF-A925-72761FBA122A}" type="presOf" srcId="{D92552F2-CF74-5E40-A0B2-186F3E427777}" destId="{9B5CF066-B021-384A-8FE0-95DA52C24C19}" srcOrd="0" destOrd="0" presId="urn:microsoft.com/office/officeart/2005/8/layout/cycle2"/>
    <dgm:cxn modelId="{7C2AAF94-F596-ED42-A717-16509B9898A2}" srcId="{C97C763D-E6DD-F344-BE05-7FCAFEB5C2A6}" destId="{D92552F2-CF74-5E40-A0B2-186F3E427777}" srcOrd="0" destOrd="0" parTransId="{0369F376-8342-BA49-8FC9-252EA1858240}" sibTransId="{52E74477-1878-8744-9DBA-C2D536B5DD2A}"/>
    <dgm:cxn modelId="{14EE0EA3-7642-CA4D-847E-73228B5E1E02}" srcId="{C97C763D-E6DD-F344-BE05-7FCAFEB5C2A6}" destId="{33DAD803-10B0-DB40-8A04-7D3AB48EBAA9}" srcOrd="5" destOrd="0" parTransId="{DD8FBFDF-BBF7-254D-9C1C-B2488203E614}" sibTransId="{4B0BB38B-349B-CA41-87B7-E4956B90F795}"/>
    <dgm:cxn modelId="{B928F7B2-20DE-6148-A048-C23DD636B494}" srcId="{C97C763D-E6DD-F344-BE05-7FCAFEB5C2A6}" destId="{93CA87F7-1F06-7643-A58E-B21D00ECDF4C}" srcOrd="3" destOrd="0" parTransId="{DD43CF76-C174-9844-B2B4-F562464D04CB}" sibTransId="{D2B8B9D2-B1CB-8D44-BF73-15FA88D21CA2}"/>
    <dgm:cxn modelId="{4F9B08B6-E959-409B-A427-CAB5CD299D0B}" type="presOf" srcId="{36EE6919-2B38-7D48-8CB5-97C5B67BDCE8}" destId="{E6821D9A-91E9-294D-9CB9-243E5D25C7E3}" srcOrd="0" destOrd="0" presId="urn:microsoft.com/office/officeart/2005/8/layout/cycle2"/>
    <dgm:cxn modelId="{43ED50CF-4562-418A-9EA9-2D19F1066F35}" type="presOf" srcId="{33DAD803-10B0-DB40-8A04-7D3AB48EBAA9}" destId="{1DCDFC0D-0AF5-A14A-A46D-46E02604C921}" srcOrd="0" destOrd="0" presId="urn:microsoft.com/office/officeart/2005/8/layout/cycle2"/>
    <dgm:cxn modelId="{B4F464D2-33B9-43CA-BA4D-104670BAE41E}" type="presOf" srcId="{93CA87F7-1F06-7643-A58E-B21D00ECDF4C}" destId="{B808F273-68E9-494F-A8FB-EA603C526803}" srcOrd="0" destOrd="0" presId="urn:microsoft.com/office/officeart/2005/8/layout/cycle2"/>
    <dgm:cxn modelId="{4C5DA4D6-EB57-4954-B324-662320896CED}" type="presOf" srcId="{060FDF85-8DC5-EA47-AC98-3E87E603AC46}" destId="{298AC853-C487-6243-847D-86758B85D760}" srcOrd="1" destOrd="0" presId="urn:microsoft.com/office/officeart/2005/8/layout/cycle2"/>
    <dgm:cxn modelId="{D97485E2-F6E6-428E-9B75-1D8CD80D29F7}" type="presOf" srcId="{D2B8B9D2-B1CB-8D44-BF73-15FA88D21CA2}" destId="{015F1D4A-C0F4-5D44-8DE2-3D297E7701C2}" srcOrd="0" destOrd="0" presId="urn:microsoft.com/office/officeart/2005/8/layout/cycle2"/>
    <dgm:cxn modelId="{4F94AFE3-1906-C84A-BE0B-83083DB445B0}" srcId="{C97C763D-E6DD-F344-BE05-7FCAFEB5C2A6}" destId="{8B078888-0933-1A44-AC36-C5C8C6D95E93}" srcOrd="4" destOrd="0" parTransId="{72FF931A-E740-2D49-8BF5-33380E970504}" sibTransId="{36EE6919-2B38-7D48-8CB5-97C5B67BDCE8}"/>
    <dgm:cxn modelId="{5D0F5FEC-0FD6-42D1-BB5A-4E726844DA1C}" type="presOf" srcId="{3B13EBC8-8DEF-B841-916B-B828A80D4B61}" destId="{D45A6A4D-A7BD-AA45-AC36-C2C6B9EE623A}" srcOrd="0" destOrd="0" presId="urn:microsoft.com/office/officeart/2005/8/layout/cycle2"/>
    <dgm:cxn modelId="{3071CBEE-A3D6-4350-824E-6CB742501092}" type="presOf" srcId="{8B078888-0933-1A44-AC36-C5C8C6D95E93}" destId="{3C3DC04F-B61A-DF4A-83AE-9DC947248614}" srcOrd="0" destOrd="0" presId="urn:microsoft.com/office/officeart/2005/8/layout/cycle2"/>
    <dgm:cxn modelId="{6A54A3F1-D40B-48E3-BC9E-D97B8D065C14}" type="presOf" srcId="{36EE6919-2B38-7D48-8CB5-97C5B67BDCE8}" destId="{0FBF4C1C-CFCD-B844-89FD-C484F2A82509}" srcOrd="1" destOrd="0" presId="urn:microsoft.com/office/officeart/2005/8/layout/cycle2"/>
    <dgm:cxn modelId="{808AADF7-6606-45DA-B2CD-64EE6886E765}" type="presOf" srcId="{060FDF85-8DC5-EA47-AC98-3E87E603AC46}" destId="{27C7F982-FC54-0A4C-8F5A-E4A3B09E01A8}" srcOrd="0" destOrd="0" presId="urn:microsoft.com/office/officeart/2005/8/layout/cycle2"/>
    <dgm:cxn modelId="{0D0A0DFD-0AF6-4AA9-868A-5379847CBCFC}" type="presOf" srcId="{D2B8B9D2-B1CB-8D44-BF73-15FA88D21CA2}" destId="{BCFF03B0-709D-1D4D-B6F8-EAC593A276B2}" srcOrd="1" destOrd="0" presId="urn:microsoft.com/office/officeart/2005/8/layout/cycle2"/>
    <dgm:cxn modelId="{7639B693-25E8-4B87-AE6D-CC5658D3444F}" type="presParOf" srcId="{3882EE63-25BB-AD4B-B081-D2E340814BCD}" destId="{9B5CF066-B021-384A-8FE0-95DA52C24C19}" srcOrd="0" destOrd="0" presId="urn:microsoft.com/office/officeart/2005/8/layout/cycle2"/>
    <dgm:cxn modelId="{DE68B053-2D2E-4CB1-927C-7AEDC8EB8B4B}" type="presParOf" srcId="{3882EE63-25BB-AD4B-B081-D2E340814BCD}" destId="{B70CBAA6-1D57-DD4E-83C2-075E11FFE699}" srcOrd="1" destOrd="0" presId="urn:microsoft.com/office/officeart/2005/8/layout/cycle2"/>
    <dgm:cxn modelId="{2F1D417E-3505-494D-99A7-F49BF21E9D35}" type="presParOf" srcId="{B70CBAA6-1D57-DD4E-83C2-075E11FFE699}" destId="{CA689DF6-9B4D-6544-A483-1FE110210D16}" srcOrd="0" destOrd="0" presId="urn:microsoft.com/office/officeart/2005/8/layout/cycle2"/>
    <dgm:cxn modelId="{4CABD91C-65D6-4B6E-9B86-89A546CD30F3}" type="presParOf" srcId="{3882EE63-25BB-AD4B-B081-D2E340814BCD}" destId="{FD835741-E25D-F94D-B2CA-0F78119239F1}" srcOrd="2" destOrd="0" presId="urn:microsoft.com/office/officeart/2005/8/layout/cycle2"/>
    <dgm:cxn modelId="{D0666190-3700-4E32-B65A-1FCF2BBED0AB}" type="presParOf" srcId="{3882EE63-25BB-AD4B-B081-D2E340814BCD}" destId="{FFFE4F4B-107A-4441-BF33-A30A0969EE98}" srcOrd="3" destOrd="0" presId="urn:microsoft.com/office/officeart/2005/8/layout/cycle2"/>
    <dgm:cxn modelId="{7A8EF6B6-F189-41FE-946B-E22380ABBFEE}" type="presParOf" srcId="{FFFE4F4B-107A-4441-BF33-A30A0969EE98}" destId="{9F26AB25-B16B-204B-8A2E-ADE9D2B04377}" srcOrd="0" destOrd="0" presId="urn:microsoft.com/office/officeart/2005/8/layout/cycle2"/>
    <dgm:cxn modelId="{9764A8A5-65F2-4493-98E1-B5AE59543D79}" type="presParOf" srcId="{3882EE63-25BB-AD4B-B081-D2E340814BCD}" destId="{D45A6A4D-A7BD-AA45-AC36-C2C6B9EE623A}" srcOrd="4" destOrd="0" presId="urn:microsoft.com/office/officeart/2005/8/layout/cycle2"/>
    <dgm:cxn modelId="{F617ECE2-6F2F-4002-AAE8-B68B80F8DBA7}" type="presParOf" srcId="{3882EE63-25BB-AD4B-B081-D2E340814BCD}" destId="{27C7F982-FC54-0A4C-8F5A-E4A3B09E01A8}" srcOrd="5" destOrd="0" presId="urn:microsoft.com/office/officeart/2005/8/layout/cycle2"/>
    <dgm:cxn modelId="{B9EBD7F3-A2D0-46D4-BD9A-33C370824F3D}" type="presParOf" srcId="{27C7F982-FC54-0A4C-8F5A-E4A3B09E01A8}" destId="{298AC853-C487-6243-847D-86758B85D760}" srcOrd="0" destOrd="0" presId="urn:microsoft.com/office/officeart/2005/8/layout/cycle2"/>
    <dgm:cxn modelId="{2CF3F2B3-199F-450F-B123-70F3C5D8CAB9}" type="presParOf" srcId="{3882EE63-25BB-AD4B-B081-D2E340814BCD}" destId="{B808F273-68E9-494F-A8FB-EA603C526803}" srcOrd="6" destOrd="0" presId="urn:microsoft.com/office/officeart/2005/8/layout/cycle2"/>
    <dgm:cxn modelId="{4F28F1D2-7572-4744-AAAD-2009314266B9}" type="presParOf" srcId="{3882EE63-25BB-AD4B-B081-D2E340814BCD}" destId="{015F1D4A-C0F4-5D44-8DE2-3D297E7701C2}" srcOrd="7" destOrd="0" presId="urn:microsoft.com/office/officeart/2005/8/layout/cycle2"/>
    <dgm:cxn modelId="{86F9BC50-6BCF-4454-971C-ED399F792AD9}" type="presParOf" srcId="{015F1D4A-C0F4-5D44-8DE2-3D297E7701C2}" destId="{BCFF03B0-709D-1D4D-B6F8-EAC593A276B2}" srcOrd="0" destOrd="0" presId="urn:microsoft.com/office/officeart/2005/8/layout/cycle2"/>
    <dgm:cxn modelId="{0831FF92-3260-449A-B148-114E1410EC8C}" type="presParOf" srcId="{3882EE63-25BB-AD4B-B081-D2E340814BCD}" destId="{3C3DC04F-B61A-DF4A-83AE-9DC947248614}" srcOrd="8" destOrd="0" presId="urn:microsoft.com/office/officeart/2005/8/layout/cycle2"/>
    <dgm:cxn modelId="{A74F44C3-8610-4CC0-800B-07320F750DBF}" type="presParOf" srcId="{3882EE63-25BB-AD4B-B081-D2E340814BCD}" destId="{E6821D9A-91E9-294D-9CB9-243E5D25C7E3}" srcOrd="9" destOrd="0" presId="urn:microsoft.com/office/officeart/2005/8/layout/cycle2"/>
    <dgm:cxn modelId="{7B17E667-2A0B-442C-B92B-C9E8E0924903}" type="presParOf" srcId="{E6821D9A-91E9-294D-9CB9-243E5D25C7E3}" destId="{0FBF4C1C-CFCD-B844-89FD-C484F2A82509}" srcOrd="0" destOrd="0" presId="urn:microsoft.com/office/officeart/2005/8/layout/cycle2"/>
    <dgm:cxn modelId="{14AFAB62-5866-48B6-806D-FA02F6D907F6}" type="presParOf" srcId="{3882EE63-25BB-AD4B-B081-D2E340814BCD}" destId="{1DCDFC0D-0AF5-A14A-A46D-46E02604C921}" srcOrd="10" destOrd="0" presId="urn:microsoft.com/office/officeart/2005/8/layout/cycle2"/>
    <dgm:cxn modelId="{D83F0D9B-FAEA-4953-9CEF-9F4E0731558B}" type="presParOf" srcId="{3882EE63-25BB-AD4B-B081-D2E340814BCD}" destId="{6FB43731-E124-544C-BBEE-865AAEB4F47E}" srcOrd="11" destOrd="0" presId="urn:microsoft.com/office/officeart/2005/8/layout/cycle2"/>
    <dgm:cxn modelId="{A68D00A6-232E-4D75-ADDD-17923CED454C}" type="presParOf" srcId="{6FB43731-E124-544C-BBEE-865AAEB4F47E}" destId="{311EABA8-E957-6E4E-B01C-5DC4E893A59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1586CD-83D7-4C93-AD45-C165E8A200B6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6CCB62F-A70B-4318-A326-C74AA54C69A7}">
      <dgm:prSet phldrT="[Κείμενο]"/>
      <dgm:spPr/>
      <dgm:t>
        <a:bodyPr/>
        <a:lstStyle/>
        <a:p>
          <a:r>
            <a:rPr lang="en-US"/>
            <a:t>Network Synergies</a:t>
          </a:r>
          <a:endParaRPr lang="el-GR"/>
        </a:p>
      </dgm:t>
    </dgm:pt>
    <dgm:pt modelId="{D8E3E91C-1363-432C-B784-4E2E798A7BB9}" type="parTrans" cxnId="{FE5252AD-FF72-46CA-A0E2-34A429ABE1B6}">
      <dgm:prSet/>
      <dgm:spPr/>
      <dgm:t>
        <a:bodyPr/>
        <a:lstStyle/>
        <a:p>
          <a:endParaRPr lang="el-GR"/>
        </a:p>
      </dgm:t>
    </dgm:pt>
    <dgm:pt modelId="{A9E1DE46-7D62-4E16-9B60-4DB1B1B47C26}" type="sibTrans" cxnId="{FE5252AD-FF72-46CA-A0E2-34A429ABE1B6}">
      <dgm:prSet/>
      <dgm:spPr/>
      <dgm:t>
        <a:bodyPr/>
        <a:lstStyle/>
        <a:p>
          <a:endParaRPr lang="el-GR"/>
        </a:p>
      </dgm:t>
    </dgm:pt>
    <dgm:pt modelId="{74C72878-D7B4-4E6B-962C-A98FAB7F70AD}">
      <dgm:prSet phldrT="[Κείμενο]"/>
      <dgm:spPr/>
      <dgm:t>
        <a:bodyPr/>
        <a:lstStyle/>
        <a:p>
          <a:r>
            <a:rPr lang="en-US"/>
            <a:t>Operational Efficiencies</a:t>
          </a:r>
          <a:endParaRPr lang="el-GR"/>
        </a:p>
      </dgm:t>
    </dgm:pt>
    <dgm:pt modelId="{41734D51-0E24-481B-86B7-02BC5CECC746}" type="parTrans" cxnId="{DF75204F-DD00-4B5B-A58C-AA2231CD97D7}">
      <dgm:prSet/>
      <dgm:spPr/>
      <dgm:t>
        <a:bodyPr/>
        <a:lstStyle/>
        <a:p>
          <a:endParaRPr lang="el-GR"/>
        </a:p>
      </dgm:t>
    </dgm:pt>
    <dgm:pt modelId="{4B0A6233-3BB4-4A61-9E19-31FBC845A525}" type="sibTrans" cxnId="{DF75204F-DD00-4B5B-A58C-AA2231CD97D7}">
      <dgm:prSet/>
      <dgm:spPr/>
      <dgm:t>
        <a:bodyPr/>
        <a:lstStyle/>
        <a:p>
          <a:endParaRPr lang="el-GR"/>
        </a:p>
      </dgm:t>
    </dgm:pt>
    <dgm:pt modelId="{0BA5FEF0-92E7-4F32-A5F5-096A2D76AFF7}">
      <dgm:prSet phldrT="[Κείμενο]"/>
      <dgm:spPr/>
      <dgm:t>
        <a:bodyPr/>
        <a:lstStyle/>
        <a:p>
          <a:r>
            <a:rPr lang="en-US"/>
            <a:t>Market Supplementarities</a:t>
          </a:r>
          <a:endParaRPr lang="el-GR"/>
        </a:p>
      </dgm:t>
    </dgm:pt>
    <dgm:pt modelId="{48390F34-E45C-42FD-B59D-0FBB2525B770}" type="parTrans" cxnId="{3D48A55C-F7D2-42C2-A236-EE84A3CD2D74}">
      <dgm:prSet/>
      <dgm:spPr/>
      <dgm:t>
        <a:bodyPr/>
        <a:lstStyle/>
        <a:p>
          <a:endParaRPr lang="el-GR"/>
        </a:p>
      </dgm:t>
    </dgm:pt>
    <dgm:pt modelId="{072A8B32-111B-4A39-89C6-D9345C4316B4}" type="sibTrans" cxnId="{3D48A55C-F7D2-42C2-A236-EE84A3CD2D74}">
      <dgm:prSet/>
      <dgm:spPr/>
      <dgm:t>
        <a:bodyPr/>
        <a:lstStyle/>
        <a:p>
          <a:endParaRPr lang="el-GR"/>
        </a:p>
      </dgm:t>
    </dgm:pt>
    <dgm:pt modelId="{A415DE71-B87E-4BF4-ADB4-990C0394D3F9}">
      <dgm:prSet phldrT="[Κείμενο]"/>
      <dgm:spPr/>
      <dgm:t>
        <a:bodyPr/>
        <a:lstStyle/>
        <a:p>
          <a:r>
            <a:rPr lang="en-US"/>
            <a:t>Multipronged Leverage</a:t>
          </a:r>
          <a:endParaRPr lang="el-GR"/>
        </a:p>
      </dgm:t>
    </dgm:pt>
    <dgm:pt modelId="{005F373B-150C-4F8B-BC52-8C3FC99390D7}" type="parTrans" cxnId="{538CC6D9-ABEC-4CD6-8F4C-8D416A995DD9}">
      <dgm:prSet/>
      <dgm:spPr/>
      <dgm:t>
        <a:bodyPr/>
        <a:lstStyle/>
        <a:p>
          <a:endParaRPr lang="el-GR"/>
        </a:p>
      </dgm:t>
    </dgm:pt>
    <dgm:pt modelId="{8B70E2BB-72F6-483B-A5D4-DB032E082FC8}" type="sibTrans" cxnId="{538CC6D9-ABEC-4CD6-8F4C-8D416A995DD9}">
      <dgm:prSet/>
      <dgm:spPr/>
      <dgm:t>
        <a:bodyPr/>
        <a:lstStyle/>
        <a:p>
          <a:endParaRPr lang="el-GR"/>
        </a:p>
      </dgm:t>
    </dgm:pt>
    <dgm:pt modelId="{72284DC8-85EF-4E62-A172-BEF8D9911B31}">
      <dgm:prSet phldrT="[Κείμενο]"/>
      <dgm:spPr/>
      <dgm:t>
        <a:bodyPr/>
        <a:lstStyle/>
        <a:p>
          <a:r>
            <a:rPr lang="en-US"/>
            <a:t>Ecosystem Continuity</a:t>
          </a:r>
          <a:endParaRPr lang="el-GR"/>
        </a:p>
      </dgm:t>
    </dgm:pt>
    <dgm:pt modelId="{87A78F8A-24AB-49B8-B15D-6385FCAA5184}" type="parTrans" cxnId="{053C52BF-6675-481B-9BF2-E8F5E98084EA}">
      <dgm:prSet/>
      <dgm:spPr/>
      <dgm:t>
        <a:bodyPr/>
        <a:lstStyle/>
        <a:p>
          <a:endParaRPr lang="el-GR"/>
        </a:p>
      </dgm:t>
    </dgm:pt>
    <dgm:pt modelId="{5C108CAA-20EF-4464-A918-ADD4648F80E7}" type="sibTrans" cxnId="{053C52BF-6675-481B-9BF2-E8F5E98084EA}">
      <dgm:prSet/>
      <dgm:spPr/>
      <dgm:t>
        <a:bodyPr/>
        <a:lstStyle/>
        <a:p>
          <a:endParaRPr lang="el-GR"/>
        </a:p>
      </dgm:t>
    </dgm:pt>
    <dgm:pt modelId="{642882EC-6436-41AC-BA96-6F100CD1560C}" type="pres">
      <dgm:prSet presAssocID="{DE1586CD-83D7-4C93-AD45-C165E8A200B6}" presName="Name0" presStyleCnt="0">
        <dgm:presLayoutVars>
          <dgm:dir/>
          <dgm:resizeHandles val="exact"/>
        </dgm:presLayoutVars>
      </dgm:prSet>
      <dgm:spPr/>
    </dgm:pt>
    <dgm:pt modelId="{13689AF0-848C-4F63-A2BC-D9A64D472F2E}" type="pres">
      <dgm:prSet presAssocID="{DE1586CD-83D7-4C93-AD45-C165E8A200B6}" presName="cycle" presStyleCnt="0"/>
      <dgm:spPr/>
    </dgm:pt>
    <dgm:pt modelId="{8388C538-64BE-4272-8D2F-477181ADAB50}" type="pres">
      <dgm:prSet presAssocID="{86CCB62F-A70B-4318-A326-C74AA54C69A7}" presName="nodeFirstNode" presStyleLbl="node1" presStyleIdx="0" presStyleCnt="5">
        <dgm:presLayoutVars>
          <dgm:bulletEnabled val="1"/>
        </dgm:presLayoutVars>
      </dgm:prSet>
      <dgm:spPr/>
    </dgm:pt>
    <dgm:pt modelId="{4D2EA0DD-35DF-472A-B5C7-E8652E35FB78}" type="pres">
      <dgm:prSet presAssocID="{A9E1DE46-7D62-4E16-9B60-4DB1B1B47C26}" presName="sibTransFirstNode" presStyleLbl="bgShp" presStyleIdx="0" presStyleCnt="1"/>
      <dgm:spPr/>
    </dgm:pt>
    <dgm:pt modelId="{68187D50-1B0A-42F0-84F0-2149F0AAFA1D}" type="pres">
      <dgm:prSet presAssocID="{74C72878-D7B4-4E6B-962C-A98FAB7F70AD}" presName="nodeFollowingNodes" presStyleLbl="node1" presStyleIdx="1" presStyleCnt="5">
        <dgm:presLayoutVars>
          <dgm:bulletEnabled val="1"/>
        </dgm:presLayoutVars>
      </dgm:prSet>
      <dgm:spPr/>
    </dgm:pt>
    <dgm:pt modelId="{0FEC2E25-CDB4-42EE-87A6-2E9D952B1DF2}" type="pres">
      <dgm:prSet presAssocID="{0BA5FEF0-92E7-4F32-A5F5-096A2D76AFF7}" presName="nodeFollowingNodes" presStyleLbl="node1" presStyleIdx="2" presStyleCnt="5">
        <dgm:presLayoutVars>
          <dgm:bulletEnabled val="1"/>
        </dgm:presLayoutVars>
      </dgm:prSet>
      <dgm:spPr/>
    </dgm:pt>
    <dgm:pt modelId="{25FE6EC0-DC91-4634-B14D-5DCA093DF6CD}" type="pres">
      <dgm:prSet presAssocID="{A415DE71-B87E-4BF4-ADB4-990C0394D3F9}" presName="nodeFollowingNodes" presStyleLbl="node1" presStyleIdx="3" presStyleCnt="5">
        <dgm:presLayoutVars>
          <dgm:bulletEnabled val="1"/>
        </dgm:presLayoutVars>
      </dgm:prSet>
      <dgm:spPr/>
    </dgm:pt>
    <dgm:pt modelId="{DD1C1175-31A1-4B74-8D9A-5E07004E37C4}" type="pres">
      <dgm:prSet presAssocID="{72284DC8-85EF-4E62-A172-BEF8D9911B31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FE819701-8B81-4D77-917E-D40F97F25995}" type="presOf" srcId="{86CCB62F-A70B-4318-A326-C74AA54C69A7}" destId="{8388C538-64BE-4272-8D2F-477181ADAB50}" srcOrd="0" destOrd="0" presId="urn:microsoft.com/office/officeart/2005/8/layout/cycle3"/>
    <dgm:cxn modelId="{49C39324-6A79-4938-B4A3-20C1E20B0732}" type="presOf" srcId="{A415DE71-B87E-4BF4-ADB4-990C0394D3F9}" destId="{25FE6EC0-DC91-4634-B14D-5DCA093DF6CD}" srcOrd="0" destOrd="0" presId="urn:microsoft.com/office/officeart/2005/8/layout/cycle3"/>
    <dgm:cxn modelId="{3D48A55C-F7D2-42C2-A236-EE84A3CD2D74}" srcId="{DE1586CD-83D7-4C93-AD45-C165E8A200B6}" destId="{0BA5FEF0-92E7-4F32-A5F5-096A2D76AFF7}" srcOrd="2" destOrd="0" parTransId="{48390F34-E45C-42FD-B59D-0FBB2525B770}" sibTransId="{072A8B32-111B-4A39-89C6-D9345C4316B4}"/>
    <dgm:cxn modelId="{FF773F41-C076-48DB-9B6E-6F2D1F982C4D}" type="presOf" srcId="{72284DC8-85EF-4E62-A172-BEF8D9911B31}" destId="{DD1C1175-31A1-4B74-8D9A-5E07004E37C4}" srcOrd="0" destOrd="0" presId="urn:microsoft.com/office/officeart/2005/8/layout/cycle3"/>
    <dgm:cxn modelId="{DF75204F-DD00-4B5B-A58C-AA2231CD97D7}" srcId="{DE1586CD-83D7-4C93-AD45-C165E8A200B6}" destId="{74C72878-D7B4-4E6B-962C-A98FAB7F70AD}" srcOrd="1" destOrd="0" parTransId="{41734D51-0E24-481B-86B7-02BC5CECC746}" sibTransId="{4B0A6233-3BB4-4A61-9E19-31FBC845A525}"/>
    <dgm:cxn modelId="{BC75318E-3037-414F-8CDA-8C0205043F2B}" type="presOf" srcId="{0BA5FEF0-92E7-4F32-A5F5-096A2D76AFF7}" destId="{0FEC2E25-CDB4-42EE-87A6-2E9D952B1DF2}" srcOrd="0" destOrd="0" presId="urn:microsoft.com/office/officeart/2005/8/layout/cycle3"/>
    <dgm:cxn modelId="{FE5252AD-FF72-46CA-A0E2-34A429ABE1B6}" srcId="{DE1586CD-83D7-4C93-AD45-C165E8A200B6}" destId="{86CCB62F-A70B-4318-A326-C74AA54C69A7}" srcOrd="0" destOrd="0" parTransId="{D8E3E91C-1363-432C-B784-4E2E798A7BB9}" sibTransId="{A9E1DE46-7D62-4E16-9B60-4DB1B1B47C26}"/>
    <dgm:cxn modelId="{053C52BF-6675-481B-9BF2-E8F5E98084EA}" srcId="{DE1586CD-83D7-4C93-AD45-C165E8A200B6}" destId="{72284DC8-85EF-4E62-A172-BEF8D9911B31}" srcOrd="4" destOrd="0" parTransId="{87A78F8A-24AB-49B8-B15D-6385FCAA5184}" sibTransId="{5C108CAA-20EF-4464-A918-ADD4648F80E7}"/>
    <dgm:cxn modelId="{1548AAC3-F6CD-4585-AA67-D52F011DB6E4}" type="presOf" srcId="{A9E1DE46-7D62-4E16-9B60-4DB1B1B47C26}" destId="{4D2EA0DD-35DF-472A-B5C7-E8652E35FB78}" srcOrd="0" destOrd="0" presId="urn:microsoft.com/office/officeart/2005/8/layout/cycle3"/>
    <dgm:cxn modelId="{19B7B1C7-1379-4E05-A52C-A016389521E5}" type="presOf" srcId="{DE1586CD-83D7-4C93-AD45-C165E8A200B6}" destId="{642882EC-6436-41AC-BA96-6F100CD1560C}" srcOrd="0" destOrd="0" presId="urn:microsoft.com/office/officeart/2005/8/layout/cycle3"/>
    <dgm:cxn modelId="{538CC6D9-ABEC-4CD6-8F4C-8D416A995DD9}" srcId="{DE1586CD-83D7-4C93-AD45-C165E8A200B6}" destId="{A415DE71-B87E-4BF4-ADB4-990C0394D3F9}" srcOrd="3" destOrd="0" parTransId="{005F373B-150C-4F8B-BC52-8C3FC99390D7}" sibTransId="{8B70E2BB-72F6-483B-A5D4-DB032E082FC8}"/>
    <dgm:cxn modelId="{62FE4AE0-A334-4601-BD90-4893BB47A9F4}" type="presOf" srcId="{74C72878-D7B4-4E6B-962C-A98FAB7F70AD}" destId="{68187D50-1B0A-42F0-84F0-2149F0AAFA1D}" srcOrd="0" destOrd="0" presId="urn:microsoft.com/office/officeart/2005/8/layout/cycle3"/>
    <dgm:cxn modelId="{6751BD8F-ADD6-4F21-8199-542825EE5597}" type="presParOf" srcId="{642882EC-6436-41AC-BA96-6F100CD1560C}" destId="{13689AF0-848C-4F63-A2BC-D9A64D472F2E}" srcOrd="0" destOrd="0" presId="urn:microsoft.com/office/officeart/2005/8/layout/cycle3"/>
    <dgm:cxn modelId="{F965EA04-5D11-4E4E-9986-77CB37AB96D3}" type="presParOf" srcId="{13689AF0-848C-4F63-A2BC-D9A64D472F2E}" destId="{8388C538-64BE-4272-8D2F-477181ADAB50}" srcOrd="0" destOrd="0" presId="urn:microsoft.com/office/officeart/2005/8/layout/cycle3"/>
    <dgm:cxn modelId="{84803873-8D8C-4D47-BC57-C12C3C9F6F77}" type="presParOf" srcId="{13689AF0-848C-4F63-A2BC-D9A64D472F2E}" destId="{4D2EA0DD-35DF-472A-B5C7-E8652E35FB78}" srcOrd="1" destOrd="0" presId="urn:microsoft.com/office/officeart/2005/8/layout/cycle3"/>
    <dgm:cxn modelId="{8FA0291B-B7C3-47BC-A89A-6AA34551A32F}" type="presParOf" srcId="{13689AF0-848C-4F63-A2BC-D9A64D472F2E}" destId="{68187D50-1B0A-42F0-84F0-2149F0AAFA1D}" srcOrd="2" destOrd="0" presId="urn:microsoft.com/office/officeart/2005/8/layout/cycle3"/>
    <dgm:cxn modelId="{CA9483FB-C660-41D3-9F41-F8C467F3B64E}" type="presParOf" srcId="{13689AF0-848C-4F63-A2BC-D9A64D472F2E}" destId="{0FEC2E25-CDB4-42EE-87A6-2E9D952B1DF2}" srcOrd="3" destOrd="0" presId="urn:microsoft.com/office/officeart/2005/8/layout/cycle3"/>
    <dgm:cxn modelId="{4E2DA902-B6DB-4D6A-8B9C-ABE84975CF83}" type="presParOf" srcId="{13689AF0-848C-4F63-A2BC-D9A64D472F2E}" destId="{25FE6EC0-DC91-4634-B14D-5DCA093DF6CD}" srcOrd="4" destOrd="0" presId="urn:microsoft.com/office/officeart/2005/8/layout/cycle3"/>
    <dgm:cxn modelId="{10EC23D3-6583-49C9-9D9B-5FC29236E490}" type="presParOf" srcId="{13689AF0-848C-4F63-A2BC-D9A64D472F2E}" destId="{DD1C1175-31A1-4B74-8D9A-5E07004E37C4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7149D-8C0E-134A-9A0D-11F83F71B0CF}">
      <dsp:nvSpPr>
        <dsp:cNvPr id="0" name=""/>
        <dsp:cNvSpPr/>
      </dsp:nvSpPr>
      <dsp:spPr>
        <a:xfrm>
          <a:off x="25600" y="827050"/>
          <a:ext cx="8827654" cy="1285642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0409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2020 PANDEMIC: indeterminate duration</a:t>
          </a:r>
        </a:p>
      </dsp:txBody>
      <dsp:txXfrm>
        <a:off x="25600" y="1148461"/>
        <a:ext cx="8506244" cy="642821"/>
      </dsp:txXfrm>
    </dsp:sp>
    <dsp:sp modelId="{0E16E6C2-3DB4-4A4B-972F-BD9AF8C8A4E8}">
      <dsp:nvSpPr>
        <dsp:cNvPr id="0" name=""/>
        <dsp:cNvSpPr/>
      </dsp:nvSpPr>
      <dsp:spPr>
        <a:xfrm>
          <a:off x="25600" y="1682338"/>
          <a:ext cx="2718917" cy="2748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-Origin: Wuhan China, Dec. 2019 or earlier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-</a:t>
          </a:r>
          <a:r>
            <a:rPr lang="en-US" sz="1000" kern="1200" dirty="0" err="1"/>
            <a:t>Covid</a:t>
          </a:r>
          <a:r>
            <a:rPr lang="en-US" sz="1000" kern="1200" dirty="0"/>
            <a:t> 19 was known to be spreading globally by January 2020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-WHO declares it a pandemic on March 11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-European countries’ infections peak before June, while growth in infections and deaths continued to increase elsewhere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-By June, The Americas witnessed the largest number of new cases and resultant deaths while China declared few new cases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-”Second wave” of infections was expected in Autumn or  late 2020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-The capability for mass vaccinations was not expected until 2021, but fast-tracking of research and development  was being mandated by governments</a:t>
          </a:r>
        </a:p>
      </dsp:txBody>
      <dsp:txXfrm>
        <a:off x="25600" y="1682338"/>
        <a:ext cx="2718917" cy="2748876"/>
      </dsp:txXfrm>
    </dsp:sp>
    <dsp:sp modelId="{A210B1A5-8A48-6440-92CA-1BCE012B9F0C}">
      <dsp:nvSpPr>
        <dsp:cNvPr id="0" name=""/>
        <dsp:cNvSpPr/>
      </dsp:nvSpPr>
      <dsp:spPr>
        <a:xfrm>
          <a:off x="2744517" y="1255597"/>
          <a:ext cx="6108736" cy="1285642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0409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Immediate Impacts &amp; Responses</a:t>
          </a:r>
        </a:p>
      </dsp:txBody>
      <dsp:txXfrm>
        <a:off x="2744517" y="1577008"/>
        <a:ext cx="5787326" cy="642821"/>
      </dsp:txXfrm>
    </dsp:sp>
    <dsp:sp modelId="{729078D5-8373-4F48-88D4-073CDEA84F57}">
      <dsp:nvSpPr>
        <dsp:cNvPr id="0" name=""/>
        <dsp:cNvSpPr/>
      </dsp:nvSpPr>
      <dsp:spPr>
        <a:xfrm>
          <a:off x="2744517" y="2247013"/>
          <a:ext cx="2718917" cy="24766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kern="1200" dirty="0"/>
            <a:t>-From as early as February in Italy and through the summer of 2020 there were global travel restrictions imposed, social distancing required or recommended, events cancelled or postponed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kern="1200" dirty="0"/>
            <a:t>-most sport leagues were postponed indefinitely; the summer Olympics were postponed until 2021 (if feasible then)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kern="1200" dirty="0"/>
            <a:t>-In February many events were held in North America even as the pandemic spread, such as Mardi Gras New Orleans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kern="1200" dirty="0"/>
            <a:t>-increasing efforts were being made to track the disease, test the population and develop vaccines through the remainder of 2020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kern="1200" dirty="0"/>
            <a:t>-some countries and cities began a return to the “new normal”, even when the infections continued to spread, placing many people at risk</a:t>
          </a:r>
          <a:endParaRPr lang="en-US" sz="700" kern="1200" dirty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2744517" y="2247013"/>
        <a:ext cx="2718917" cy="2476621"/>
      </dsp:txXfrm>
    </dsp:sp>
    <dsp:sp modelId="{DD6C7C25-715E-2D4B-9084-68269E49D00E}">
      <dsp:nvSpPr>
        <dsp:cNvPr id="0" name=""/>
        <dsp:cNvSpPr/>
      </dsp:nvSpPr>
      <dsp:spPr>
        <a:xfrm>
          <a:off x="5463435" y="1684145"/>
          <a:ext cx="3389819" cy="1285642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0409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Long-Term Impacts &amp; Responses</a:t>
          </a:r>
        </a:p>
      </dsp:txBody>
      <dsp:txXfrm>
        <a:off x="5463435" y="2005556"/>
        <a:ext cx="3068409" cy="642821"/>
      </dsp:txXfrm>
    </dsp:sp>
    <dsp:sp modelId="{28095B3C-319F-0B47-878E-3750AC139F32}">
      <dsp:nvSpPr>
        <dsp:cNvPr id="0" name=""/>
        <dsp:cNvSpPr/>
      </dsp:nvSpPr>
      <dsp:spPr>
        <a:xfrm>
          <a:off x="5463435" y="2675561"/>
          <a:ext cx="2718917" cy="24403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-Structural changes are expected in response to economic recession or depression; reduced globalization is expected 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-new health regulations might become permanent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-it is predicted that there will be a very slow recovery of demand for leisure and travel, and altered patterns of leisure are expected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-permanent changes  in employment and work practices are expected, with marginalized people facing higher levels of structural un- or under-employment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-many planned events might be discontinued and event organizations fail, in line with a general trend of failure among small businesses in tourism, retail, hospitality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-more digital events and digital augmentation is expected; will there be permanent restrictions on size and interactions? 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-planning for and managing  resilience in the tourism, hospitality and events sectors becomes essential; cities and destinations are expected to view proactive event portfolio management as a necessary function</a:t>
          </a:r>
        </a:p>
      </dsp:txBody>
      <dsp:txXfrm>
        <a:off x="5463435" y="2675561"/>
        <a:ext cx="2718917" cy="24403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735F2-F203-7849-9D82-7125483C87D4}">
      <dsp:nvSpPr>
        <dsp:cNvPr id="0" name=""/>
        <dsp:cNvSpPr/>
      </dsp:nvSpPr>
      <dsp:spPr>
        <a:xfrm>
          <a:off x="1116" y="3747643"/>
          <a:ext cx="1758032" cy="879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PANDEMIC 2020</a:t>
          </a:r>
        </a:p>
      </dsp:txBody>
      <dsp:txXfrm>
        <a:off x="26861" y="3773388"/>
        <a:ext cx="1706542" cy="827526"/>
      </dsp:txXfrm>
    </dsp:sp>
    <dsp:sp modelId="{A20B4FA7-6C92-AE4A-8BA8-7CB882754D30}">
      <dsp:nvSpPr>
        <dsp:cNvPr id="0" name=""/>
        <dsp:cNvSpPr/>
      </dsp:nvSpPr>
      <dsp:spPr>
        <a:xfrm rot="18770822">
          <a:off x="1593719" y="3796540"/>
          <a:ext cx="1034070" cy="23071"/>
        </a:xfrm>
        <a:custGeom>
          <a:avLst/>
          <a:gdLst/>
          <a:ahLst/>
          <a:cxnLst/>
          <a:rect l="0" t="0" r="0" b="0"/>
          <a:pathLst>
            <a:path>
              <a:moveTo>
                <a:pt x="0" y="11535"/>
              </a:moveTo>
              <a:lnTo>
                <a:pt x="1034070" y="11535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miter lim="800000"/>
          <a:headEnd type="diamon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84903" y="3782223"/>
        <a:ext cx="51703" cy="51703"/>
      </dsp:txXfrm>
    </dsp:sp>
    <dsp:sp modelId="{8E61BDA5-D5F7-904C-85FF-D37E082CA967}">
      <dsp:nvSpPr>
        <dsp:cNvPr id="0" name=""/>
        <dsp:cNvSpPr/>
      </dsp:nvSpPr>
      <dsp:spPr>
        <a:xfrm>
          <a:off x="2462361" y="2989491"/>
          <a:ext cx="1758032" cy="879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000000"/>
              </a:solidFill>
            </a:rPr>
            <a:t>POSTPONE OR CANCEL EVENTS</a:t>
          </a:r>
        </a:p>
      </dsp:txBody>
      <dsp:txXfrm>
        <a:off x="2488106" y="3015236"/>
        <a:ext cx="1706542" cy="827526"/>
      </dsp:txXfrm>
    </dsp:sp>
    <dsp:sp modelId="{EB5DAF4B-049C-E441-8801-C8E9267F2581}">
      <dsp:nvSpPr>
        <dsp:cNvPr id="0" name=""/>
        <dsp:cNvSpPr/>
      </dsp:nvSpPr>
      <dsp:spPr>
        <a:xfrm rot="19457599">
          <a:off x="4138995" y="3164747"/>
          <a:ext cx="866009" cy="23071"/>
        </a:xfrm>
        <a:custGeom>
          <a:avLst/>
          <a:gdLst/>
          <a:ahLst/>
          <a:cxnLst/>
          <a:rect l="0" t="0" r="0" b="0"/>
          <a:pathLst>
            <a:path>
              <a:moveTo>
                <a:pt x="0" y="11535"/>
              </a:moveTo>
              <a:lnTo>
                <a:pt x="866009" y="11535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miter lim="800000"/>
          <a:headEnd type="diamon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50349" y="3154632"/>
        <a:ext cx="43300" cy="43300"/>
      </dsp:txXfrm>
    </dsp:sp>
    <dsp:sp modelId="{84DE34CC-5467-AD49-9AA4-59AA752AAA51}">
      <dsp:nvSpPr>
        <dsp:cNvPr id="0" name=""/>
        <dsp:cNvSpPr/>
      </dsp:nvSpPr>
      <dsp:spPr>
        <a:xfrm>
          <a:off x="4923606" y="2484057"/>
          <a:ext cx="1758032" cy="879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RETAIN ENGAGMENT WITH STAKEHOLDERS; DIGITAL AUGMENTATION</a:t>
          </a:r>
        </a:p>
      </dsp:txBody>
      <dsp:txXfrm>
        <a:off x="4949351" y="2509802"/>
        <a:ext cx="1706542" cy="827526"/>
      </dsp:txXfrm>
    </dsp:sp>
    <dsp:sp modelId="{9F74CEEE-BC2A-7845-A808-A3EB8639E73B}">
      <dsp:nvSpPr>
        <dsp:cNvPr id="0" name=""/>
        <dsp:cNvSpPr/>
      </dsp:nvSpPr>
      <dsp:spPr>
        <a:xfrm rot="18289469">
          <a:off x="6417541" y="2406595"/>
          <a:ext cx="1231407" cy="23071"/>
        </a:xfrm>
        <a:custGeom>
          <a:avLst/>
          <a:gdLst/>
          <a:ahLst/>
          <a:cxnLst/>
          <a:rect l="0" t="0" r="0" b="0"/>
          <a:pathLst>
            <a:path>
              <a:moveTo>
                <a:pt x="0" y="11535"/>
              </a:moveTo>
              <a:lnTo>
                <a:pt x="1231407" y="11535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miter lim="800000"/>
          <a:headEnd type="diamon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02459" y="2387346"/>
        <a:ext cx="61570" cy="61570"/>
      </dsp:txXfrm>
    </dsp:sp>
    <dsp:sp modelId="{87A25276-13A0-944A-9AAC-5A1A4BC18063}">
      <dsp:nvSpPr>
        <dsp:cNvPr id="0" name=""/>
        <dsp:cNvSpPr/>
      </dsp:nvSpPr>
      <dsp:spPr>
        <a:xfrm>
          <a:off x="7384851" y="1473189"/>
          <a:ext cx="1758032" cy="879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ATTEMPT RECOVERY AFTER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RE-SCHEDULING</a:t>
          </a:r>
        </a:p>
      </dsp:txBody>
      <dsp:txXfrm>
        <a:off x="7410596" y="1498934"/>
        <a:ext cx="1706542" cy="827526"/>
      </dsp:txXfrm>
    </dsp:sp>
    <dsp:sp modelId="{9A40E018-FD65-F141-9DB3-A008D71344DB}">
      <dsp:nvSpPr>
        <dsp:cNvPr id="0" name=""/>
        <dsp:cNvSpPr/>
      </dsp:nvSpPr>
      <dsp:spPr>
        <a:xfrm>
          <a:off x="6681638" y="2912030"/>
          <a:ext cx="703212" cy="23071"/>
        </a:xfrm>
        <a:custGeom>
          <a:avLst/>
          <a:gdLst/>
          <a:ahLst/>
          <a:cxnLst/>
          <a:rect l="0" t="0" r="0" b="0"/>
          <a:pathLst>
            <a:path>
              <a:moveTo>
                <a:pt x="0" y="11535"/>
              </a:moveTo>
              <a:lnTo>
                <a:pt x="703212" y="11535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miter lim="800000"/>
          <a:headEnd type="diamon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15664" y="2905985"/>
        <a:ext cx="35160" cy="35160"/>
      </dsp:txXfrm>
    </dsp:sp>
    <dsp:sp modelId="{8869B85D-6DFD-5249-9474-9D7C9543D130}">
      <dsp:nvSpPr>
        <dsp:cNvPr id="0" name=""/>
        <dsp:cNvSpPr/>
      </dsp:nvSpPr>
      <dsp:spPr>
        <a:xfrm>
          <a:off x="7384851" y="2484057"/>
          <a:ext cx="1758032" cy="879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RE-DESIGN; REPOSITIONING;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REBRANDING</a:t>
          </a:r>
        </a:p>
      </dsp:txBody>
      <dsp:txXfrm>
        <a:off x="7410596" y="2509802"/>
        <a:ext cx="1706542" cy="827526"/>
      </dsp:txXfrm>
    </dsp:sp>
    <dsp:sp modelId="{5561C621-36C0-6148-8859-04C324E26317}">
      <dsp:nvSpPr>
        <dsp:cNvPr id="0" name=""/>
        <dsp:cNvSpPr/>
      </dsp:nvSpPr>
      <dsp:spPr>
        <a:xfrm rot="3310531">
          <a:off x="6417541" y="3417464"/>
          <a:ext cx="1231407" cy="23071"/>
        </a:xfrm>
        <a:custGeom>
          <a:avLst/>
          <a:gdLst/>
          <a:ahLst/>
          <a:cxnLst/>
          <a:rect l="0" t="0" r="0" b="0"/>
          <a:pathLst>
            <a:path>
              <a:moveTo>
                <a:pt x="0" y="11535"/>
              </a:moveTo>
              <a:lnTo>
                <a:pt x="1231407" y="11535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miter lim="800000"/>
          <a:headEnd type="diamon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02459" y="3398214"/>
        <a:ext cx="61570" cy="61570"/>
      </dsp:txXfrm>
    </dsp:sp>
    <dsp:sp modelId="{0E4B6834-FBD8-E84D-919C-0C3E3102706D}">
      <dsp:nvSpPr>
        <dsp:cNvPr id="0" name=""/>
        <dsp:cNvSpPr/>
      </dsp:nvSpPr>
      <dsp:spPr>
        <a:xfrm>
          <a:off x="7384851" y="3494926"/>
          <a:ext cx="1758032" cy="879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FORGE NEW PARTNERSHIPS; SYNERGIES THROUGH EVENT PORTFOLIO MANAGEMENT</a:t>
          </a:r>
        </a:p>
      </dsp:txBody>
      <dsp:txXfrm>
        <a:off x="7410596" y="3520671"/>
        <a:ext cx="1706542" cy="827526"/>
      </dsp:txXfrm>
    </dsp:sp>
    <dsp:sp modelId="{804FBE4A-893F-DE47-8980-1982F2F8C64F}">
      <dsp:nvSpPr>
        <dsp:cNvPr id="0" name=""/>
        <dsp:cNvSpPr/>
      </dsp:nvSpPr>
      <dsp:spPr>
        <a:xfrm rot="2142401">
          <a:off x="4138995" y="3670181"/>
          <a:ext cx="866009" cy="23071"/>
        </a:xfrm>
        <a:custGeom>
          <a:avLst/>
          <a:gdLst/>
          <a:ahLst/>
          <a:cxnLst/>
          <a:rect l="0" t="0" r="0" b="0"/>
          <a:pathLst>
            <a:path>
              <a:moveTo>
                <a:pt x="0" y="11535"/>
              </a:moveTo>
              <a:lnTo>
                <a:pt x="866009" y="11535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miter lim="800000"/>
          <a:headEnd type="diamon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50349" y="3660066"/>
        <a:ext cx="43300" cy="43300"/>
      </dsp:txXfrm>
    </dsp:sp>
    <dsp:sp modelId="{A3CFAF78-1AAE-CE42-9648-CE84FC16F9F0}">
      <dsp:nvSpPr>
        <dsp:cNvPr id="0" name=""/>
        <dsp:cNvSpPr/>
      </dsp:nvSpPr>
      <dsp:spPr>
        <a:xfrm>
          <a:off x="4923606" y="3494926"/>
          <a:ext cx="1758032" cy="879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TERMINATION OWING TO BANKRUPTCY, LACK OF RESOURCES, ORGANISATIONAL FAILURE</a:t>
          </a:r>
        </a:p>
      </dsp:txBody>
      <dsp:txXfrm>
        <a:off x="4949351" y="3520671"/>
        <a:ext cx="1706542" cy="827526"/>
      </dsp:txXfrm>
    </dsp:sp>
    <dsp:sp modelId="{485ADD61-02F6-AE44-AA03-F505E635433D}">
      <dsp:nvSpPr>
        <dsp:cNvPr id="0" name=""/>
        <dsp:cNvSpPr/>
      </dsp:nvSpPr>
      <dsp:spPr>
        <a:xfrm rot="2829178">
          <a:off x="1593719" y="4554691"/>
          <a:ext cx="1034070" cy="23071"/>
        </a:xfrm>
        <a:custGeom>
          <a:avLst/>
          <a:gdLst/>
          <a:ahLst/>
          <a:cxnLst/>
          <a:rect l="0" t="0" r="0" b="0"/>
          <a:pathLst>
            <a:path>
              <a:moveTo>
                <a:pt x="0" y="11535"/>
              </a:moveTo>
              <a:lnTo>
                <a:pt x="1034070" y="11535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miter lim="800000"/>
          <a:headEnd type="diamon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84903" y="4540375"/>
        <a:ext cx="51703" cy="51703"/>
      </dsp:txXfrm>
    </dsp:sp>
    <dsp:sp modelId="{FB9189F6-9525-164B-8DEF-B2549EDE9C60}">
      <dsp:nvSpPr>
        <dsp:cNvPr id="0" name=""/>
        <dsp:cNvSpPr/>
      </dsp:nvSpPr>
      <dsp:spPr>
        <a:xfrm>
          <a:off x="2462361" y="4505794"/>
          <a:ext cx="1758032" cy="879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000000"/>
              </a:solidFill>
            </a:rPr>
            <a:t>HOLD EVENTS DESPITE FORE-KNOWLEDGE OF POTENTIAL IMPACTS</a:t>
          </a:r>
        </a:p>
      </dsp:txBody>
      <dsp:txXfrm>
        <a:off x="2488106" y="4531539"/>
        <a:ext cx="1706542" cy="827526"/>
      </dsp:txXfrm>
    </dsp:sp>
    <dsp:sp modelId="{ABE5F35F-E1B9-F748-BAEB-3B5EBB4D015D}">
      <dsp:nvSpPr>
        <dsp:cNvPr id="0" name=""/>
        <dsp:cNvSpPr/>
      </dsp:nvSpPr>
      <dsp:spPr>
        <a:xfrm>
          <a:off x="4220393" y="4933767"/>
          <a:ext cx="703212" cy="23071"/>
        </a:xfrm>
        <a:custGeom>
          <a:avLst/>
          <a:gdLst/>
          <a:ahLst/>
          <a:cxnLst/>
          <a:rect l="0" t="0" r="0" b="0"/>
          <a:pathLst>
            <a:path>
              <a:moveTo>
                <a:pt x="0" y="11535"/>
              </a:moveTo>
              <a:lnTo>
                <a:pt x="703212" y="11535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miter lim="800000"/>
          <a:headEnd type="diamon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54419" y="4927722"/>
        <a:ext cx="35160" cy="35160"/>
      </dsp:txXfrm>
    </dsp:sp>
    <dsp:sp modelId="{2C537AA4-816E-F543-897E-3246AFA3D7DE}">
      <dsp:nvSpPr>
        <dsp:cNvPr id="0" name=""/>
        <dsp:cNvSpPr/>
      </dsp:nvSpPr>
      <dsp:spPr>
        <a:xfrm>
          <a:off x="4923606" y="4505794"/>
          <a:ext cx="1758032" cy="8790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EVALUATE IMPACTS;  WILL THE EVENT BE ABLE &amp; ALLOWED TO CONTINUE (AS IS?)</a:t>
          </a:r>
        </a:p>
      </dsp:txBody>
      <dsp:txXfrm>
        <a:off x="4949351" y="4531539"/>
        <a:ext cx="1706542" cy="8275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4C5BD-CA88-6C4C-B236-B1633BB7D470}">
      <dsp:nvSpPr>
        <dsp:cNvPr id="0" name=""/>
        <dsp:cNvSpPr/>
      </dsp:nvSpPr>
      <dsp:spPr>
        <a:xfrm rot="16200000">
          <a:off x="506187" y="-506187"/>
          <a:ext cx="2469683" cy="348205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0000"/>
              </a:solidFill>
            </a:rPr>
            <a:t>ADEQUATE FINANCIAL RESOURCES?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0000"/>
              </a:solidFill>
            </a:rPr>
            <a:t>grants; sponsorships; cash reserves; lines of credit</a:t>
          </a:r>
        </a:p>
      </dsp:txBody>
      <dsp:txXfrm rot="5400000">
        <a:off x="-1" y="1"/>
        <a:ext cx="3482058" cy="1852262"/>
      </dsp:txXfrm>
    </dsp:sp>
    <dsp:sp modelId="{8EC0EF18-170F-2046-811B-BB48C78DBF1C}">
      <dsp:nvSpPr>
        <dsp:cNvPr id="0" name=""/>
        <dsp:cNvSpPr/>
      </dsp:nvSpPr>
      <dsp:spPr>
        <a:xfrm>
          <a:off x="3482058" y="0"/>
          <a:ext cx="3482058" cy="246968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0000"/>
              </a:solidFill>
            </a:rPr>
            <a:t>STAKEHOLDER COMMITMENT?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0000"/>
              </a:solidFill>
            </a:rPr>
            <a:t>political support; other allies and partners; community goodwill</a:t>
          </a:r>
        </a:p>
      </dsp:txBody>
      <dsp:txXfrm>
        <a:off x="3482058" y="0"/>
        <a:ext cx="3482058" cy="1852262"/>
      </dsp:txXfrm>
    </dsp:sp>
    <dsp:sp modelId="{0A8105F9-B073-2944-AF3D-DABED70BA2F5}">
      <dsp:nvSpPr>
        <dsp:cNvPr id="0" name=""/>
        <dsp:cNvSpPr/>
      </dsp:nvSpPr>
      <dsp:spPr>
        <a:xfrm rot="10800000">
          <a:off x="0" y="2469683"/>
          <a:ext cx="3482058" cy="246968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>
              <a:solidFill>
                <a:srgbClr val="000000"/>
              </a:solidFill>
            </a:rPr>
            <a:t>CUSTOMER/CLIENT  DEMAND?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>
              <a:solidFill>
                <a:srgbClr val="000000"/>
              </a:solidFill>
            </a:rPr>
            <a:t>need for continuous engagement; redesign or repositioning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 rot="10800000">
        <a:off x="0" y="3087103"/>
        <a:ext cx="3482058" cy="1852262"/>
      </dsp:txXfrm>
    </dsp:sp>
    <dsp:sp modelId="{B386E7EC-9ECE-584C-8F0B-8F735576F187}">
      <dsp:nvSpPr>
        <dsp:cNvPr id="0" name=""/>
        <dsp:cNvSpPr/>
      </dsp:nvSpPr>
      <dsp:spPr>
        <a:xfrm rot="5400000">
          <a:off x="3988245" y="1963495"/>
          <a:ext cx="2469683" cy="348205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0000"/>
              </a:solidFill>
            </a:rPr>
            <a:t>TECHNICAL FEASIBILITY? available times; venue; human resources; manageable regulations</a:t>
          </a:r>
        </a:p>
      </dsp:txBody>
      <dsp:txXfrm rot="-5400000">
        <a:off x="3482057" y="3087103"/>
        <a:ext cx="3482058" cy="1852262"/>
      </dsp:txXfrm>
    </dsp:sp>
    <dsp:sp modelId="{9E7534A7-4089-FA4A-B1DA-9B09E494D4E6}">
      <dsp:nvSpPr>
        <dsp:cNvPr id="0" name=""/>
        <dsp:cNvSpPr/>
      </dsp:nvSpPr>
      <dsp:spPr>
        <a:xfrm>
          <a:off x="2437440" y="1852262"/>
          <a:ext cx="2089234" cy="1234841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EVENT RECOVERY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-FLEXIBILITY</a:t>
          </a:r>
        </a:p>
      </dsp:txBody>
      <dsp:txXfrm>
        <a:off x="2497720" y="1912542"/>
        <a:ext cx="1968674" cy="11142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CF066-B021-384A-8FE0-95DA52C24C19}">
      <dsp:nvSpPr>
        <dsp:cNvPr id="0" name=""/>
        <dsp:cNvSpPr/>
      </dsp:nvSpPr>
      <dsp:spPr>
        <a:xfrm>
          <a:off x="3687090" y="1177"/>
          <a:ext cx="1398588" cy="13985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BALANCE</a:t>
          </a:r>
        </a:p>
      </dsp:txBody>
      <dsp:txXfrm>
        <a:off x="3891908" y="205995"/>
        <a:ext cx="988952" cy="988952"/>
      </dsp:txXfrm>
    </dsp:sp>
    <dsp:sp modelId="{B70CBAA6-1D57-DD4E-83C2-075E11FFE699}">
      <dsp:nvSpPr>
        <dsp:cNvPr id="0" name=""/>
        <dsp:cNvSpPr/>
      </dsp:nvSpPr>
      <dsp:spPr>
        <a:xfrm rot="1800000">
          <a:off x="5100766" y="984264"/>
          <a:ext cx="371889" cy="472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5108240" y="1050777"/>
        <a:ext cx="260322" cy="283213"/>
      </dsp:txXfrm>
    </dsp:sp>
    <dsp:sp modelId="{FD835741-E25D-F94D-B2CA-0F78119239F1}">
      <dsp:nvSpPr>
        <dsp:cNvPr id="0" name=""/>
        <dsp:cNvSpPr/>
      </dsp:nvSpPr>
      <dsp:spPr>
        <a:xfrm>
          <a:off x="5505974" y="1051311"/>
          <a:ext cx="1398588" cy="13985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SYNERGIES</a:t>
          </a:r>
        </a:p>
      </dsp:txBody>
      <dsp:txXfrm>
        <a:off x="5710792" y="1256129"/>
        <a:ext cx="988952" cy="988952"/>
      </dsp:txXfrm>
    </dsp:sp>
    <dsp:sp modelId="{FFFE4F4B-107A-4441-BF33-A30A0969EE98}">
      <dsp:nvSpPr>
        <dsp:cNvPr id="0" name=""/>
        <dsp:cNvSpPr/>
      </dsp:nvSpPr>
      <dsp:spPr>
        <a:xfrm rot="5400000">
          <a:off x="6019323" y="2554201"/>
          <a:ext cx="371889" cy="472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6075107" y="2592823"/>
        <a:ext cx="260322" cy="283213"/>
      </dsp:txXfrm>
    </dsp:sp>
    <dsp:sp modelId="{D45A6A4D-A7BD-AA45-AC36-C2C6B9EE623A}">
      <dsp:nvSpPr>
        <dsp:cNvPr id="0" name=""/>
        <dsp:cNvSpPr/>
      </dsp:nvSpPr>
      <dsp:spPr>
        <a:xfrm>
          <a:off x="5505974" y="3151577"/>
          <a:ext cx="1398588" cy="13985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COMMUNITY SUPPORT</a:t>
          </a:r>
        </a:p>
      </dsp:txBody>
      <dsp:txXfrm>
        <a:off x="5710792" y="3356395"/>
        <a:ext cx="988952" cy="988952"/>
      </dsp:txXfrm>
    </dsp:sp>
    <dsp:sp modelId="{27C7F982-FC54-0A4C-8F5A-E4A3B09E01A8}">
      <dsp:nvSpPr>
        <dsp:cNvPr id="0" name=""/>
        <dsp:cNvSpPr/>
      </dsp:nvSpPr>
      <dsp:spPr>
        <a:xfrm rot="9000000">
          <a:off x="5118996" y="4134663"/>
          <a:ext cx="371889" cy="472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5223089" y="4201176"/>
        <a:ext cx="260322" cy="283213"/>
      </dsp:txXfrm>
    </dsp:sp>
    <dsp:sp modelId="{B808F273-68E9-494F-A8FB-EA603C526803}">
      <dsp:nvSpPr>
        <dsp:cNvPr id="0" name=""/>
        <dsp:cNvSpPr/>
      </dsp:nvSpPr>
      <dsp:spPr>
        <a:xfrm>
          <a:off x="3687090" y="4201710"/>
          <a:ext cx="1398588" cy="13985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LEARNING</a:t>
          </a:r>
        </a:p>
      </dsp:txBody>
      <dsp:txXfrm>
        <a:off x="3891908" y="4406528"/>
        <a:ext cx="988952" cy="988952"/>
      </dsp:txXfrm>
    </dsp:sp>
    <dsp:sp modelId="{015F1D4A-C0F4-5D44-8DE2-3D297E7701C2}">
      <dsp:nvSpPr>
        <dsp:cNvPr id="0" name=""/>
        <dsp:cNvSpPr/>
      </dsp:nvSpPr>
      <dsp:spPr>
        <a:xfrm rot="12600000">
          <a:off x="3300112" y="4145189"/>
          <a:ext cx="371889" cy="472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3404205" y="4267486"/>
        <a:ext cx="260322" cy="283213"/>
      </dsp:txXfrm>
    </dsp:sp>
    <dsp:sp modelId="{3C3DC04F-B61A-DF4A-83AE-9DC947248614}">
      <dsp:nvSpPr>
        <dsp:cNvPr id="0" name=""/>
        <dsp:cNvSpPr/>
      </dsp:nvSpPr>
      <dsp:spPr>
        <a:xfrm>
          <a:off x="1868206" y="3151577"/>
          <a:ext cx="1398588" cy="13985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ADAPTABILITY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rgbClr val="000000"/>
              </a:solidFill>
            </a:rPr>
            <a:t>FLEXIBILITY</a:t>
          </a:r>
        </a:p>
      </dsp:txBody>
      <dsp:txXfrm>
        <a:off x="2073024" y="3356395"/>
        <a:ext cx="988952" cy="988952"/>
      </dsp:txXfrm>
    </dsp:sp>
    <dsp:sp modelId="{E6821D9A-91E9-294D-9CB9-243E5D25C7E3}">
      <dsp:nvSpPr>
        <dsp:cNvPr id="0" name=""/>
        <dsp:cNvSpPr/>
      </dsp:nvSpPr>
      <dsp:spPr>
        <a:xfrm rot="16200000">
          <a:off x="2381555" y="2575251"/>
          <a:ext cx="371889" cy="472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437339" y="2725440"/>
        <a:ext cx="260322" cy="283213"/>
      </dsp:txXfrm>
    </dsp:sp>
    <dsp:sp modelId="{1DCDFC0D-0AF5-A14A-A46D-46E02604C921}">
      <dsp:nvSpPr>
        <dsp:cNvPr id="0" name=""/>
        <dsp:cNvSpPr/>
      </dsp:nvSpPr>
      <dsp:spPr>
        <a:xfrm>
          <a:off x="1868206" y="1051311"/>
          <a:ext cx="1398588" cy="13985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</a:rPr>
            <a:t>OPPORTUNITIES</a:t>
          </a:r>
        </a:p>
      </dsp:txBody>
      <dsp:txXfrm>
        <a:off x="2073024" y="1256129"/>
        <a:ext cx="988952" cy="988952"/>
      </dsp:txXfrm>
    </dsp:sp>
    <dsp:sp modelId="{6FB43731-E124-544C-BBEE-865AAEB4F47E}">
      <dsp:nvSpPr>
        <dsp:cNvPr id="0" name=""/>
        <dsp:cNvSpPr/>
      </dsp:nvSpPr>
      <dsp:spPr>
        <a:xfrm rot="19800000">
          <a:off x="3281882" y="994789"/>
          <a:ext cx="371889" cy="4720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3289356" y="1117086"/>
        <a:ext cx="260322" cy="2832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EA0DD-35DF-472A-B5C7-E8652E35FB78}">
      <dsp:nvSpPr>
        <dsp:cNvPr id="0" name=""/>
        <dsp:cNvSpPr/>
      </dsp:nvSpPr>
      <dsp:spPr>
        <a:xfrm>
          <a:off x="671833" y="56937"/>
          <a:ext cx="4923782" cy="4923782"/>
        </a:xfrm>
        <a:prstGeom prst="circularArrow">
          <a:avLst>
            <a:gd name="adj1" fmla="val 5544"/>
            <a:gd name="adj2" fmla="val 330680"/>
            <a:gd name="adj3" fmla="val 13810924"/>
            <a:gd name="adj4" fmla="val 17364700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8C538-64BE-4272-8D2F-477181ADAB50}">
      <dsp:nvSpPr>
        <dsp:cNvPr id="0" name=""/>
        <dsp:cNvSpPr/>
      </dsp:nvSpPr>
      <dsp:spPr>
        <a:xfrm>
          <a:off x="1998361" y="85827"/>
          <a:ext cx="2270726" cy="1135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Network Synergies</a:t>
          </a:r>
          <a:endParaRPr lang="el-GR" sz="2100" kern="1200"/>
        </a:p>
      </dsp:txBody>
      <dsp:txXfrm>
        <a:off x="2053785" y="141251"/>
        <a:ext cx="2159878" cy="1024515"/>
      </dsp:txXfrm>
    </dsp:sp>
    <dsp:sp modelId="{68187D50-1B0A-42F0-84F0-2149F0AAFA1D}">
      <dsp:nvSpPr>
        <dsp:cNvPr id="0" name=""/>
        <dsp:cNvSpPr/>
      </dsp:nvSpPr>
      <dsp:spPr>
        <a:xfrm>
          <a:off x="3995289" y="1536680"/>
          <a:ext cx="2270726" cy="1135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Operational Efficiencies</a:t>
          </a:r>
          <a:endParaRPr lang="el-GR" sz="2100" kern="1200"/>
        </a:p>
      </dsp:txBody>
      <dsp:txXfrm>
        <a:off x="4050713" y="1592104"/>
        <a:ext cx="2159878" cy="1024515"/>
      </dsp:txXfrm>
    </dsp:sp>
    <dsp:sp modelId="{0FEC2E25-CDB4-42EE-87A6-2E9D952B1DF2}">
      <dsp:nvSpPr>
        <dsp:cNvPr id="0" name=""/>
        <dsp:cNvSpPr/>
      </dsp:nvSpPr>
      <dsp:spPr>
        <a:xfrm>
          <a:off x="3232530" y="3884209"/>
          <a:ext cx="2270726" cy="1135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Market Supplementarities</a:t>
          </a:r>
          <a:endParaRPr lang="el-GR" sz="2100" kern="1200"/>
        </a:p>
      </dsp:txBody>
      <dsp:txXfrm>
        <a:off x="3287954" y="3939633"/>
        <a:ext cx="2159878" cy="1024515"/>
      </dsp:txXfrm>
    </dsp:sp>
    <dsp:sp modelId="{25FE6EC0-DC91-4634-B14D-5DCA093DF6CD}">
      <dsp:nvSpPr>
        <dsp:cNvPr id="0" name=""/>
        <dsp:cNvSpPr/>
      </dsp:nvSpPr>
      <dsp:spPr>
        <a:xfrm>
          <a:off x="764192" y="3884209"/>
          <a:ext cx="2270726" cy="1135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Multipronged Leverage</a:t>
          </a:r>
          <a:endParaRPr lang="el-GR" sz="2100" kern="1200"/>
        </a:p>
      </dsp:txBody>
      <dsp:txXfrm>
        <a:off x="819616" y="3939633"/>
        <a:ext cx="2159878" cy="1024515"/>
      </dsp:txXfrm>
    </dsp:sp>
    <dsp:sp modelId="{DD1C1175-31A1-4B74-8D9A-5E07004E37C4}">
      <dsp:nvSpPr>
        <dsp:cNvPr id="0" name=""/>
        <dsp:cNvSpPr/>
      </dsp:nvSpPr>
      <dsp:spPr>
        <a:xfrm>
          <a:off x="1434" y="1536680"/>
          <a:ext cx="2270726" cy="1135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Ecosystem Continuity</a:t>
          </a:r>
          <a:endParaRPr lang="el-GR" sz="2100" kern="1200"/>
        </a:p>
      </dsp:txBody>
      <dsp:txXfrm>
        <a:off x="56858" y="1592104"/>
        <a:ext cx="2159878" cy="1024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700F-C70A-44E5-8AB7-E9F2097EF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22244-D183-4712-A1AE-A6843E9E4D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CF57C-6E09-474C-9E0C-41AF1B389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5C312-5D02-4F8A-B0EA-3A6DCD0D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DD5E4-1152-4D9E-87A3-D61F98457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746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D589A-D0D0-4ED4-9D2D-A719EA5F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D634B-CBAA-4F0A-B5AA-FE30C5DF8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34210-DA0B-4751-AE3F-2149450E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DFE6C-A834-4810-94FA-CC9AAB910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88F4-C6B2-4DE3-99EA-1FDA3264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21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2F06B-9EE5-4BF6-8E2A-DB12CACB2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22E60E-3D4C-432F-A030-5113CB945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5E671-7B4C-4249-8D01-DAD21CE363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38517-991C-4027-A1CF-14DC215D0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5E7AF-DE2C-4AB5-9662-13510EF8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807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347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616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700F-C70A-44E5-8AB7-E9F2097EF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22244-D183-4712-A1AE-A6843E9E4D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CF57C-6E09-474C-9E0C-41AF1B389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5C312-5D02-4F8A-B0EA-3A6DCD0D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DD5E4-1152-4D9E-87A3-D61F98457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5584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BE5E-3E28-49C3-AA9F-360A1F161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25FC6-E09E-42A0-9801-95847A7A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17498-45CC-4227-B0BA-3F147DB9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3176-4689-455E-B6A1-E8BD04E2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F06CC-B1C6-449D-999B-1FB68573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011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F0E3C-FCA1-45DE-9584-DD4E6C6E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8C75A-69BA-41B5-8EB6-AFF44673A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6EC3F-EB7C-4426-AC55-9F401EF6B8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FE356-9DFF-4A9A-AC9C-3211F9BD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4D03D-B6CD-4E88-A256-0E5E0A9F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076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31B79-2401-4CD4-A043-C29EAED9C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B39BA-76B8-4775-8298-A3E17D30A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A2CCE-A151-4C54-8FE6-E3042A6C2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7EF7E-A908-4D77-BEDD-DC46359BAA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16E64-1C61-41CC-AC23-5C0F941B1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07AA8-5584-49F3-919C-40D22DE7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4929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E688E-80A5-429E-B9C1-6997C46F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51430-2EE0-4A2F-BCC3-DC354697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07370-43FC-40F8-8FAF-FE9F1D3E0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D0AC54-BB45-4383-8D4B-E6EE87F3F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AEF2F-BB9F-4F2C-B7E1-61A070362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7D73AB-D5E7-4CEC-996E-AEEDCCD27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0A7C73-E3E0-4538-95C4-70D07B5D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D7D151-EC18-4187-A357-DC4FCCFDD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218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BAF4-E44F-4BB7-8B3B-0C0BCC15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85883-1FF2-4598-AF93-87D01511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2F5F7-D19A-4C72-86D1-56285976A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DF693-2DBA-40FC-9BAD-8A10C4B1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8663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BE5E-3E28-49C3-AA9F-360A1F161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25FC6-E09E-42A0-9801-95847A7A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17498-45CC-4227-B0BA-3F147DB9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3176-4689-455E-B6A1-E8BD04E2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F06CC-B1C6-449D-999B-1FB68573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521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937BD-1F72-4D37-B891-7362425F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CA76B3-6D45-477B-BC61-5B6126D7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16656-8559-428D-985A-34E8E711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320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7577-91C3-4B56-82AC-922F13180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AF2B5-9437-449C-8B81-27409BE0D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D78C4-3A1B-435F-969E-F3E1A13AF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E5E79-6EDA-472F-AF33-C43C5BE3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B5D14-7775-482A-AD77-227561FCE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EAFA5-3619-4913-8480-891709DE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3023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C361-F89E-4D54-BEBB-DE7B16273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D04E18-8B1C-4D0B-A20D-8A3FE924D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47ADC-F930-4786-8B26-BF2B12C47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3C694-FA0C-4A1D-A300-2263A53E70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3DC92-A12E-4C16-A64B-E315523C1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E8609-4299-4494-882D-1218EF4D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91373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D589A-D0D0-4ED4-9D2D-A719EA5F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D634B-CBAA-4F0A-B5AA-FE30C5DF8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34210-DA0B-4751-AE3F-2149450E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DFE6C-A834-4810-94FA-CC9AAB910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88F4-C6B2-4DE3-99EA-1FDA3264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4019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2F06B-9EE5-4BF6-8E2A-DB12CACB2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22E60E-3D4C-432F-A030-5113CB945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5E671-7B4C-4249-8D01-DAD21CE363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38517-991C-4027-A1CF-14DC215D0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5E7AF-DE2C-4AB5-9662-13510EF8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92477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700F-C70A-44E5-8AB7-E9F2097EF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22244-D183-4712-A1AE-A6843E9E4D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CF57C-6E09-474C-9E0C-41AF1B389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5C312-5D02-4F8A-B0EA-3A6DCD0D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DD5E4-1152-4D9E-87A3-D61F98457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3812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BE5E-3E28-49C3-AA9F-360A1F161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25FC6-E09E-42A0-9801-95847A7A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17498-45CC-4227-B0BA-3F147DB9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3176-4689-455E-B6A1-E8BD04E2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F06CC-B1C6-449D-999B-1FB68573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3160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F0E3C-FCA1-45DE-9584-DD4E6C6E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8C75A-69BA-41B5-8EB6-AFF44673A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6EC3F-EB7C-4426-AC55-9F401EF6B8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FE356-9DFF-4A9A-AC9C-3211F9BD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4D03D-B6CD-4E88-A256-0E5E0A9F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7921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31B79-2401-4CD4-A043-C29EAED9C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B39BA-76B8-4775-8298-A3E17D30A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A2CCE-A151-4C54-8FE6-E3042A6C2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7EF7E-A908-4D77-BEDD-DC46359BAA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16E64-1C61-41CC-AC23-5C0F941B1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07AA8-5584-49F3-919C-40D22DE7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08775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E688E-80A5-429E-B9C1-6997C46F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51430-2EE0-4A2F-BCC3-DC354697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07370-43FC-40F8-8FAF-FE9F1D3E0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D0AC54-BB45-4383-8D4B-E6EE87F3F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AEF2F-BB9F-4F2C-B7E1-61A070362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7D73AB-D5E7-4CEC-996E-AEEDCCD27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0A7C73-E3E0-4538-95C4-70D07B5D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D7D151-EC18-4187-A357-DC4FCCFDD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97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F0E3C-FCA1-45DE-9584-DD4E6C6E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8C75A-69BA-41B5-8EB6-AFF44673A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6EC3F-EB7C-4426-AC55-9F401EF6B8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FE356-9DFF-4A9A-AC9C-3211F9BD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4D03D-B6CD-4E88-A256-0E5E0A9F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31271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BAF4-E44F-4BB7-8B3B-0C0BCC15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85883-1FF2-4598-AF93-87D01511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2F5F7-D19A-4C72-86D1-56285976A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DF693-2DBA-40FC-9BAD-8A10C4B1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86010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937BD-1F72-4D37-B891-7362425F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CA76B3-6D45-477B-BC61-5B6126D7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16656-8559-428D-985A-34E8E711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03707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7577-91C3-4B56-82AC-922F13180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AF2B5-9437-449C-8B81-27409BE0D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D78C4-3A1B-435F-969E-F3E1A13AF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E5E79-6EDA-472F-AF33-C43C5BE3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B5D14-7775-482A-AD77-227561FCE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EAFA5-3619-4913-8480-891709DE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4084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C361-F89E-4D54-BEBB-DE7B16273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D04E18-8B1C-4D0B-A20D-8A3FE924D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47ADC-F930-4786-8B26-BF2B12C47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3C694-FA0C-4A1D-A300-2263A53E70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3DC92-A12E-4C16-A64B-E315523C1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E8609-4299-4494-882D-1218EF4D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27713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D589A-D0D0-4ED4-9D2D-A719EA5F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D634B-CBAA-4F0A-B5AA-FE30C5DF8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34210-DA0B-4751-AE3F-2149450E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DFE6C-A834-4810-94FA-CC9AAB910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88F4-C6B2-4DE3-99EA-1FDA3264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40735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2F06B-9EE5-4BF6-8E2A-DB12CACB2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22E60E-3D4C-432F-A030-5113CB945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5E671-7B4C-4249-8D01-DAD21CE363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38517-991C-4027-A1CF-14DC215D0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5E7AF-DE2C-4AB5-9662-13510EF8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2792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700F-C70A-44E5-8AB7-E9F2097EF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22244-D183-4712-A1AE-A6843E9E4D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CF57C-6E09-474C-9E0C-41AF1B389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7645279-0A9C-469D-9776-15325DCC1F6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5C312-5D02-4F8A-B0EA-3A6DCD0D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DD5E4-1152-4D9E-87A3-D61F98457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D77F192-ADA8-49F6-8100-77F508A68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3116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BE5E-3E28-49C3-AA9F-360A1F161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25FC6-E09E-42A0-9801-95847A7A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17498-45CC-4227-B0BA-3F147DB9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7645279-0A9C-469D-9776-15325DCC1F6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3176-4689-455E-B6A1-E8BD04E2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F06CC-B1C6-449D-999B-1FB68573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D77F192-ADA8-49F6-8100-77F508A68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7077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F0E3C-FCA1-45DE-9584-DD4E6C6E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8C75A-69BA-41B5-8EB6-AFF44673A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6EC3F-EB7C-4426-AC55-9F401EF6B8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7645279-0A9C-469D-9776-15325DCC1F6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FE356-9DFF-4A9A-AC9C-3211F9BD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4D03D-B6CD-4E88-A256-0E5E0A9F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D77F192-ADA8-49F6-8100-77F508A68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7590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31B79-2401-4CD4-A043-C29EAED9C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B39BA-76B8-4775-8298-A3E17D30A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A2CCE-A151-4C54-8FE6-E3042A6C2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7EF7E-A908-4D77-BEDD-DC46359BAA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7645279-0A9C-469D-9776-15325DCC1F6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16E64-1C61-41CC-AC23-5C0F941B1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07AA8-5584-49F3-919C-40D22DE7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D77F192-ADA8-49F6-8100-77F508A68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0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31B79-2401-4CD4-A043-C29EAED9C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B39BA-76B8-4775-8298-A3E17D30A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A2CCE-A151-4C54-8FE6-E3042A6C2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7EF7E-A908-4D77-BEDD-DC46359BAA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16E64-1C61-41CC-AC23-5C0F941B1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07AA8-5584-49F3-919C-40D22DE7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3148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E688E-80A5-429E-B9C1-6997C46F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51430-2EE0-4A2F-BCC3-DC354697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07370-43FC-40F8-8FAF-FE9F1D3E0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D0AC54-BB45-4383-8D4B-E6EE87F3F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AEF2F-BB9F-4F2C-B7E1-61A070362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7D73AB-D5E7-4CEC-996E-AEEDCCD27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7645279-0A9C-469D-9776-15325DCC1F6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0A7C73-E3E0-4538-95C4-70D07B5D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D7D151-EC18-4187-A357-DC4FCCFDD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D77F192-ADA8-49F6-8100-77F508A68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159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BAF4-E44F-4BB7-8B3B-0C0BCC15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85883-1FF2-4598-AF93-87D01511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7645279-0A9C-469D-9776-15325DCC1F6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2F5F7-D19A-4C72-86D1-56285976A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DF693-2DBA-40FC-9BAD-8A10C4B1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D77F192-ADA8-49F6-8100-77F508A68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0578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937BD-1F72-4D37-B891-7362425F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7645279-0A9C-469D-9776-15325DCC1F6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CA76B3-6D45-477B-BC61-5B6126D7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16656-8559-428D-985A-34E8E711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D77F192-ADA8-49F6-8100-77F508A68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6344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7577-91C3-4B56-82AC-922F13180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AF2B5-9437-449C-8B81-27409BE0D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D78C4-3A1B-435F-969E-F3E1A13AF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E5E79-6EDA-472F-AF33-C43C5BE3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7645279-0A9C-469D-9776-15325DCC1F6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B5D14-7775-482A-AD77-227561FCE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EAFA5-3619-4913-8480-891709DE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D77F192-ADA8-49F6-8100-77F508A68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3029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C361-F89E-4D54-BEBB-DE7B16273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D04E18-8B1C-4D0B-A20D-8A3FE924D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47ADC-F930-4786-8B26-BF2B12C47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3C694-FA0C-4A1D-A300-2263A53E70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7645279-0A9C-469D-9776-15325DCC1F6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3DC92-A12E-4C16-A64B-E315523C1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E8609-4299-4494-882D-1218EF4D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D77F192-ADA8-49F6-8100-77F508A68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63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D589A-D0D0-4ED4-9D2D-A719EA5F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D634B-CBAA-4F0A-B5AA-FE30C5DF8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34210-DA0B-4751-AE3F-2149450E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7645279-0A9C-469D-9776-15325DCC1F6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DFE6C-A834-4810-94FA-CC9AAB910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88F4-C6B2-4DE3-99EA-1FDA3264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D77F192-ADA8-49F6-8100-77F508A68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4266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2F06B-9EE5-4BF6-8E2A-DB12CACB2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22E60E-3D4C-432F-A030-5113CB945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5E671-7B4C-4249-8D01-DAD21CE363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7645279-0A9C-469D-9776-15325DCC1F6C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38517-991C-4027-A1CF-14DC215D0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5E7AF-DE2C-4AB5-9662-13510EF8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D77F192-ADA8-49F6-8100-77F508A68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79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E688E-80A5-429E-B9C1-6997C46F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51430-2EE0-4A2F-BCC3-DC354697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07370-43FC-40F8-8FAF-FE9F1D3E0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D0AC54-BB45-4383-8D4B-E6EE87F3F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AEF2F-BB9F-4F2C-B7E1-61A070362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7D73AB-D5E7-4CEC-996E-AEEDCCD27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0A7C73-E3E0-4538-95C4-70D07B5D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D7D151-EC18-4187-A357-DC4FCCFDD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08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BAF4-E44F-4BB7-8B3B-0C0BCC15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85883-1FF2-4598-AF93-87D01511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2F5F7-D19A-4C72-86D1-56285976A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DF693-2DBA-40FC-9BAD-8A10C4B1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19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937BD-1F72-4D37-B891-7362425F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CA76B3-6D45-477B-BC61-5B6126D7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16656-8559-428D-985A-34E8E711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11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7577-91C3-4B56-82AC-922F13180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AF2B5-9437-449C-8B81-27409BE0D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D78C4-3A1B-435F-969E-F3E1A13AF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E5E79-6EDA-472F-AF33-C43C5BE3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B5D14-7775-482A-AD77-227561FCE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EAFA5-3619-4913-8480-891709DE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87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C361-F89E-4D54-BEBB-DE7B16273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D04E18-8B1C-4D0B-A20D-8A3FE924D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47ADC-F930-4786-8B26-BF2B12C47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3C694-FA0C-4A1D-A300-2263A53E70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645279-0A9C-469D-9776-15325DCC1F6C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23/03/2021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3DC92-A12E-4C16-A64B-E315523C1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E8609-4299-4494-882D-1218EF4D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7F192-ADA8-49F6-8100-77F508A68385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63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7C223C75-6230-485D-9947-97362A9041B7}"/>
              </a:ext>
            </a:extLst>
          </p:cNvPr>
          <p:cNvSpPr txBox="1">
            <a:spLocks/>
          </p:cNvSpPr>
          <p:nvPr userDrawn="1"/>
        </p:nvSpPr>
        <p:spPr>
          <a:xfrm>
            <a:off x="675999" y="6311239"/>
            <a:ext cx="7928449" cy="448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Crisis Management and Recovery for Events: Impacts and Strategies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Goodfellow Publishers. 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rights reserved 2021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3B7BEE2-6AD3-46D8-80B8-182FD2E60BB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1" y="6174113"/>
            <a:ext cx="607908" cy="585344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476F4EF9-E454-4D57-8498-993C5577F29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001" y="6174113"/>
            <a:ext cx="607908" cy="585344"/>
          </a:xfrm>
          <a:prstGeom prst="rect">
            <a:avLst/>
          </a:prstGeom>
        </p:spPr>
      </p:pic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F06184B9-A005-421F-BA3B-0722F263C31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063" y="98543"/>
            <a:ext cx="931873" cy="141277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717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7C223C75-6230-485D-9947-97362A9041B7}"/>
              </a:ext>
            </a:extLst>
          </p:cNvPr>
          <p:cNvSpPr txBox="1">
            <a:spLocks/>
          </p:cNvSpPr>
          <p:nvPr userDrawn="1"/>
        </p:nvSpPr>
        <p:spPr>
          <a:xfrm>
            <a:off x="675999" y="6311239"/>
            <a:ext cx="7928449" cy="448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Crisis Management and Recovery for Events: Impacts and Strategies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Vassilios Ziakas, Vladimir Antchak, Donald Getz. All rights reserved 2020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3B7BEE2-6AD3-46D8-80B8-182FD2E60BB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1" y="6174113"/>
            <a:ext cx="607908" cy="585344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476F4EF9-E454-4D57-8498-993C5577F29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001" y="6174113"/>
            <a:ext cx="607908" cy="585344"/>
          </a:xfrm>
          <a:prstGeom prst="rect">
            <a:avLst/>
          </a:prstGeom>
        </p:spPr>
      </p:pic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F06184B9-A005-421F-BA3B-0722F263C31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063" y="98543"/>
            <a:ext cx="931873" cy="141277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535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7C223C75-6230-485D-9947-97362A9041B7}"/>
              </a:ext>
            </a:extLst>
          </p:cNvPr>
          <p:cNvSpPr txBox="1">
            <a:spLocks/>
          </p:cNvSpPr>
          <p:nvPr userDrawn="1"/>
        </p:nvSpPr>
        <p:spPr>
          <a:xfrm>
            <a:off x="675999" y="6311239"/>
            <a:ext cx="7928449" cy="448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Crisis Management and Recovery for Events: Impacts and Strategies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Vassilios Ziakas, Vladimir Antchak, Donald Getz. All rights reserved 2020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3B7BEE2-6AD3-46D8-80B8-182FD2E60BB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1" y="6174113"/>
            <a:ext cx="607908" cy="585344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476F4EF9-E454-4D57-8498-993C5577F29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001" y="6174113"/>
            <a:ext cx="607908" cy="585344"/>
          </a:xfrm>
          <a:prstGeom prst="rect">
            <a:avLst/>
          </a:prstGeom>
        </p:spPr>
      </p:pic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F06184B9-A005-421F-BA3B-0722F263C31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063" y="98543"/>
            <a:ext cx="931873" cy="141277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0439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7C223C75-6230-485D-9947-97362A9041B7}"/>
              </a:ext>
            </a:extLst>
          </p:cNvPr>
          <p:cNvSpPr txBox="1">
            <a:spLocks/>
          </p:cNvSpPr>
          <p:nvPr userDrawn="1"/>
        </p:nvSpPr>
        <p:spPr>
          <a:xfrm>
            <a:off x="675999" y="6311239"/>
            <a:ext cx="7928449" cy="448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Crisis Management and Recovery for Events: Impacts and Strategies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Vassilios Ziakas, Vladimir Antchak, Donald Getz. All rights reserved 2020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3B7BEE2-6AD3-46D8-80B8-182FD2E60BB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1" y="6174113"/>
            <a:ext cx="607908" cy="585344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476F4EF9-E454-4D57-8498-993C5577F29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001" y="6174113"/>
            <a:ext cx="607908" cy="585344"/>
          </a:xfrm>
          <a:prstGeom prst="rect">
            <a:avLst/>
          </a:prstGeom>
        </p:spPr>
      </p:pic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F06184B9-A005-421F-BA3B-0722F263C31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063" y="98543"/>
            <a:ext cx="931873" cy="141277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688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/>
              <a:t>Theoretical Perspectives of Crisis Management and Recovery for Events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Ziakas</a:t>
            </a:r>
            <a:r>
              <a:rPr lang="en-US" dirty="0"/>
              <a:t>, </a:t>
            </a:r>
            <a:r>
              <a:rPr lang="en-US" dirty="0" err="1"/>
              <a:t>Antchak</a:t>
            </a:r>
            <a:r>
              <a:rPr lang="en-US" dirty="0"/>
              <a:t> &amp; Getz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024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509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Causes of Crises and Disasters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0" y="1268413"/>
            <a:ext cx="8642350" cy="54737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US" dirty="0"/>
              <a:t>External causes</a:t>
            </a:r>
          </a:p>
          <a:p>
            <a:pPr lvl="1"/>
            <a:r>
              <a:rPr lang="en-US" dirty="0"/>
              <a:t>Natural (e.g., wind, hail, snow, flood, earthquake, extreme temperatures, tsunami, lightning, wildfires, infectious diseases and pandemic)</a:t>
            </a:r>
          </a:p>
          <a:p>
            <a:pPr lvl="1"/>
            <a:r>
              <a:rPr lang="en-US" dirty="0"/>
              <a:t>Human Error (e.g., injury caused by vehicular accidents and work practices; fires started by improper installation or maintenance; collapse of structures like stages; human crushes or trampling; panic without a clear cause)</a:t>
            </a:r>
          </a:p>
          <a:p>
            <a:pPr lvl="1"/>
            <a:r>
              <a:rPr lang="en-US" dirty="0"/>
              <a:t>Human Malfeasance  (terrorism, cybercrime, robbery, fraud, rioting, fighting, use of weapons, sexual assault, impaired operation of vehicles and equipment, slander)</a:t>
            </a:r>
          </a:p>
          <a:p>
            <a:pPr lvl="1"/>
            <a:r>
              <a:rPr lang="en-US" dirty="0"/>
              <a:t>Economic Conditions (recession, unemployment, loss of credit, major economic policy shifts, changes in corporate strategy; competition)</a:t>
            </a:r>
          </a:p>
          <a:p>
            <a:pPr lvl="1"/>
            <a:r>
              <a:rPr lang="en-US" dirty="0"/>
              <a:t>Social and Cultural Conditions  (de-population, demographic shifts (e.g., ageing, immigration), value shifts (e.g., towards greater sustainability or away from certain activities), cause-related protests and boycotts)</a:t>
            </a:r>
          </a:p>
          <a:p>
            <a:r>
              <a:rPr lang="en-US" dirty="0"/>
              <a:t>Internal causes</a:t>
            </a:r>
          </a:p>
          <a:p>
            <a:pPr lvl="1"/>
            <a:r>
              <a:rPr lang="en-US" dirty="0"/>
              <a:t>Organizational Culture Conflict</a:t>
            </a:r>
          </a:p>
          <a:p>
            <a:pPr lvl="1"/>
            <a:r>
              <a:rPr lang="en-US" dirty="0"/>
              <a:t>Weak or Incompetent Management</a:t>
            </a:r>
          </a:p>
          <a:p>
            <a:pPr lvl="1"/>
            <a:r>
              <a:rPr lang="en-US" dirty="0"/>
              <a:t>Failure to act in time or appropriately</a:t>
            </a:r>
          </a:p>
          <a:p>
            <a:pPr lvl="1"/>
            <a:r>
              <a:rPr lang="en-US" dirty="0"/>
              <a:t>System-Wide Chaos - in a worst-case scenario all or many social, economic, political and technological systems fail, resulting in general chaos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451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914400" y="115888"/>
            <a:ext cx="8229600" cy="70643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Basic Principles of Chaos Theory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0" y="944563"/>
            <a:ext cx="8642350" cy="59055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en-US" dirty="0"/>
              <a:t>Butterfly effect</a:t>
            </a:r>
          </a:p>
          <a:p>
            <a:pPr lvl="1"/>
            <a:r>
              <a:rPr lang="en-US" dirty="0"/>
              <a:t>Minor insignificant changes in early stages of development may lead to a chain reaction which climaxes to the production of larger outcomes; these can dramatically shift the structure of the system.</a:t>
            </a:r>
          </a:p>
          <a:p>
            <a:r>
              <a:rPr lang="en-US" dirty="0"/>
              <a:t>Lock-in-effect</a:t>
            </a:r>
          </a:p>
          <a:p>
            <a:pPr lvl="1"/>
            <a:r>
              <a:rPr lang="en-US" dirty="0"/>
              <a:t>Certain inherited innovations in the past may have a lasting effect, even though these occurred changes in the conditions may have made the initial response redundant.</a:t>
            </a:r>
          </a:p>
          <a:p>
            <a:r>
              <a:rPr lang="en-US" dirty="0"/>
              <a:t>Edge of chaos</a:t>
            </a:r>
          </a:p>
          <a:p>
            <a:pPr lvl="1"/>
            <a:r>
              <a:rPr lang="en-US" dirty="0"/>
              <a:t>A condition of extreme readiness for radical change as equilibrium is fragile and may be unexpectedly disrupted.</a:t>
            </a:r>
          </a:p>
          <a:p>
            <a:r>
              <a:rPr lang="en-US" dirty="0"/>
              <a:t>Bifurcation</a:t>
            </a:r>
          </a:p>
          <a:p>
            <a:pPr lvl="1"/>
            <a:r>
              <a:rPr lang="en-US" dirty="0"/>
              <a:t>The system overwhelms a critical point of the space phase and moves in a new phase.</a:t>
            </a:r>
          </a:p>
          <a:p>
            <a:r>
              <a:rPr lang="en-US" dirty="0"/>
              <a:t>Self-organization</a:t>
            </a:r>
          </a:p>
          <a:p>
            <a:pPr lvl="1"/>
            <a:r>
              <a:rPr lang="en-US" dirty="0"/>
              <a:t>New levels of form, organization and complexity</a:t>
            </a:r>
          </a:p>
          <a:p>
            <a:pPr lvl="1"/>
            <a:r>
              <a:rPr lang="en-US" dirty="0"/>
              <a:t>often arising from interchanges between organisms and their context. A consequence of bifurcation where order re-emerges out of a random and chaotic phase.</a:t>
            </a:r>
          </a:p>
          <a:p>
            <a:r>
              <a:rPr lang="en-US" dirty="0"/>
              <a:t>Strange attractor</a:t>
            </a:r>
          </a:p>
          <a:p>
            <a:pPr lvl="1"/>
            <a:r>
              <a:rPr lang="en-US" dirty="0"/>
              <a:t>The new behavior that is a departure from the previous norms that would be difficult to duplicate.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905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78776278"/>
              </p:ext>
            </p:extLst>
          </p:nvPr>
        </p:nvGraphicFramePr>
        <p:xfrm>
          <a:off x="265145" y="658557"/>
          <a:ext cx="8878855" cy="5942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1761" y="386080"/>
            <a:ext cx="8879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COVID-19 pandemic impacts and responses. </a:t>
            </a:r>
          </a:p>
          <a:p>
            <a:pPr algn="ctr"/>
            <a:r>
              <a:rPr lang="en-US" sz="2000" dirty="0"/>
              <a:t>Source of dates: World Health Organization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84507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3197737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Bent-Up Arrow 5"/>
          <p:cNvSpPr/>
          <p:nvPr/>
        </p:nvSpPr>
        <p:spPr>
          <a:xfrm>
            <a:off x="6690803" y="4562201"/>
            <a:ext cx="1411066" cy="376264"/>
          </a:xfrm>
          <a:prstGeom prst="bentUpArrow">
            <a:avLst/>
          </a:prstGeom>
          <a:ln w="31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79479" y="5025972"/>
            <a:ext cx="2109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 able &amp; allowed to continue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022" y="404663"/>
            <a:ext cx="5713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Decision-making in times of crisis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4259907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0087403"/>
              </p:ext>
            </p:extLst>
          </p:nvPr>
        </p:nvGraphicFramePr>
        <p:xfrm>
          <a:off x="655884" y="1397000"/>
          <a:ext cx="6964116" cy="4939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96701" y="332656"/>
            <a:ext cx="6939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The basic elements of event recovery planning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856007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24998179"/>
              </p:ext>
            </p:extLst>
          </p:nvPr>
        </p:nvGraphicFramePr>
        <p:xfrm>
          <a:off x="179512" y="980728"/>
          <a:ext cx="8772769" cy="5601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70693" y="3196097"/>
            <a:ext cx="17007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RESILIENCE</a:t>
            </a:r>
          </a:p>
          <a:p>
            <a:r>
              <a:rPr lang="en-US" dirty="0"/>
              <a:t>within managed</a:t>
            </a:r>
          </a:p>
          <a:p>
            <a:r>
              <a:rPr lang="en-US" dirty="0"/>
              <a:t>event portfolios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11760" y="209788"/>
            <a:ext cx="4854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Building resilience in the event sector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340756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6334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/>
              <a:t>Five management processes of event portfolio resilience</a:t>
            </a:r>
            <a:endParaRPr lang="el-GR" sz="2400" dirty="0"/>
          </a:p>
        </p:txBody>
      </p:sp>
      <p:graphicFrame>
        <p:nvGraphicFramePr>
          <p:cNvPr id="7" name="Διάγραμμα 6"/>
          <p:cNvGraphicFramePr/>
          <p:nvPr>
            <p:extLst>
              <p:ext uri="{D42A27DB-BD31-4B8C-83A1-F6EECF244321}">
                <p14:modId xmlns:p14="http://schemas.microsoft.com/office/powerpoint/2010/main" val="237107159"/>
              </p:ext>
            </p:extLst>
          </p:nvPr>
        </p:nvGraphicFramePr>
        <p:xfrm>
          <a:off x="1475656" y="980728"/>
          <a:ext cx="626745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504" y="6165304"/>
            <a:ext cx="8968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Adapted from </a:t>
            </a:r>
            <a:r>
              <a:rPr lang="en-US" dirty="0" err="1"/>
              <a:t>Ziakas</a:t>
            </a:r>
            <a:r>
              <a:rPr lang="en-US" dirty="0"/>
              <a:t>, V., &amp; Getz, D. (2021). Event portfolio management: An emerging </a:t>
            </a:r>
          </a:p>
          <a:p>
            <a:r>
              <a:rPr lang="en-US" dirty="0"/>
              <a:t>transdisciplinary field of theory and praxis. Tourism Management, 83, 104233.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221871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1011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3_Custom Design</vt:lpstr>
      <vt:lpstr>2_Custom Design</vt:lpstr>
      <vt:lpstr>1_Custom Design</vt:lpstr>
      <vt:lpstr>Custom Design</vt:lpstr>
      <vt:lpstr>Theoretical Perspectives of Crisis Management and Recovery for Events</vt:lpstr>
      <vt:lpstr>The Causes of Crises and Disasters</vt:lpstr>
      <vt:lpstr>Basic Principles of Chaos Theory</vt:lpstr>
      <vt:lpstr>PowerPoint Presentation</vt:lpstr>
      <vt:lpstr>PowerPoint Presentation</vt:lpstr>
      <vt:lpstr>PowerPoint Presentation</vt:lpstr>
      <vt:lpstr>PowerPoint Presentation</vt:lpstr>
      <vt:lpstr>Five management processes of event portfolio resilience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Theoretical Perspectives of Crisis Management and Recovery for Events</dc:title>
  <dc:creator>User</dc:creator>
  <cp:lastModifiedBy>Sally North</cp:lastModifiedBy>
  <cp:revision>9</cp:revision>
  <dcterms:created xsi:type="dcterms:W3CDTF">2021-01-12T17:59:41Z</dcterms:created>
  <dcterms:modified xsi:type="dcterms:W3CDTF">2021-03-23T16:59:26Z</dcterms:modified>
</cp:coreProperties>
</file>